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18.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57" r:id="rId3"/>
    <p:sldMasterId id="2147483778" r:id="rId4"/>
  </p:sldMasterIdLst>
  <p:notesMasterIdLst>
    <p:notesMasterId r:id="rId43"/>
  </p:notesMasterIdLst>
  <p:sldIdLst>
    <p:sldId id="6528" r:id="rId5"/>
    <p:sldId id="5601" r:id="rId6"/>
    <p:sldId id="1612" r:id="rId7"/>
    <p:sldId id="5810" r:id="rId8"/>
    <p:sldId id="5811" r:id="rId9"/>
    <p:sldId id="1617" r:id="rId10"/>
    <p:sldId id="5945" r:id="rId11"/>
    <p:sldId id="5947" r:id="rId12"/>
    <p:sldId id="5948" r:id="rId13"/>
    <p:sldId id="5949" r:id="rId14"/>
    <p:sldId id="5950" r:id="rId15"/>
    <p:sldId id="464" r:id="rId16"/>
    <p:sldId id="5954" r:id="rId17"/>
    <p:sldId id="5812" r:id="rId18"/>
    <p:sldId id="5814" r:id="rId19"/>
    <p:sldId id="6372" r:id="rId20"/>
    <p:sldId id="6524" r:id="rId21"/>
    <p:sldId id="6517" r:id="rId22"/>
    <p:sldId id="6525" r:id="rId23"/>
    <p:sldId id="6526" r:id="rId24"/>
    <p:sldId id="471" r:id="rId25"/>
    <p:sldId id="5616" r:id="rId26"/>
    <p:sldId id="5615" r:id="rId27"/>
    <p:sldId id="5617" r:id="rId28"/>
    <p:sldId id="6233" r:id="rId29"/>
    <p:sldId id="6382" r:id="rId30"/>
    <p:sldId id="6519" r:id="rId31"/>
    <p:sldId id="6520" r:id="rId32"/>
    <p:sldId id="6523" r:id="rId33"/>
    <p:sldId id="6527" r:id="rId34"/>
    <p:sldId id="1911" r:id="rId35"/>
    <p:sldId id="6334" r:id="rId36"/>
    <p:sldId id="1910" r:id="rId37"/>
    <p:sldId id="1720" r:id="rId38"/>
    <p:sldId id="1840" r:id="rId39"/>
    <p:sldId id="6273" r:id="rId40"/>
    <p:sldId id="6335" r:id="rId41"/>
    <p:sldId id="1872" r:id="rId42"/>
  </p:sldIdLst>
  <p:sldSz cx="12192000" cy="6858000"/>
  <p:notesSz cx="6858000" cy="9144000"/>
  <p:defaultTextStyle>
    <a:defPPr>
      <a:defRPr lang="en-US"/>
    </a:defPPr>
    <a:lvl1pPr marL="0" algn="l" defTabSz="914324" rtl="0" eaLnBrk="1" latinLnBrk="0" hangingPunct="1">
      <a:defRPr sz="1800" kern="1200">
        <a:solidFill>
          <a:schemeClr val="tx1"/>
        </a:solidFill>
        <a:latin typeface="+mn-lt"/>
        <a:ea typeface="+mn-ea"/>
        <a:cs typeface="+mn-cs"/>
      </a:defRPr>
    </a:lvl1pPr>
    <a:lvl2pPr marL="457162" algn="l" defTabSz="914324" rtl="0" eaLnBrk="1" latinLnBrk="0" hangingPunct="1">
      <a:defRPr sz="1800" kern="1200">
        <a:solidFill>
          <a:schemeClr val="tx1"/>
        </a:solidFill>
        <a:latin typeface="+mn-lt"/>
        <a:ea typeface="+mn-ea"/>
        <a:cs typeface="+mn-cs"/>
      </a:defRPr>
    </a:lvl2pPr>
    <a:lvl3pPr marL="914324" algn="l" defTabSz="914324" rtl="0" eaLnBrk="1" latinLnBrk="0" hangingPunct="1">
      <a:defRPr sz="1800" kern="1200">
        <a:solidFill>
          <a:schemeClr val="tx1"/>
        </a:solidFill>
        <a:latin typeface="+mn-lt"/>
        <a:ea typeface="+mn-ea"/>
        <a:cs typeface="+mn-cs"/>
      </a:defRPr>
    </a:lvl3pPr>
    <a:lvl4pPr marL="1371485" algn="l" defTabSz="914324" rtl="0" eaLnBrk="1" latinLnBrk="0" hangingPunct="1">
      <a:defRPr sz="1800" kern="1200">
        <a:solidFill>
          <a:schemeClr val="tx1"/>
        </a:solidFill>
        <a:latin typeface="+mn-lt"/>
        <a:ea typeface="+mn-ea"/>
        <a:cs typeface="+mn-cs"/>
      </a:defRPr>
    </a:lvl4pPr>
    <a:lvl5pPr marL="1828648" algn="l" defTabSz="914324" rtl="0" eaLnBrk="1" latinLnBrk="0" hangingPunct="1">
      <a:defRPr sz="1800" kern="1200">
        <a:solidFill>
          <a:schemeClr val="tx1"/>
        </a:solidFill>
        <a:latin typeface="+mn-lt"/>
        <a:ea typeface="+mn-ea"/>
        <a:cs typeface="+mn-cs"/>
      </a:defRPr>
    </a:lvl5pPr>
    <a:lvl6pPr marL="2285809" algn="l" defTabSz="914324" rtl="0" eaLnBrk="1" latinLnBrk="0" hangingPunct="1">
      <a:defRPr sz="1800" kern="1200">
        <a:solidFill>
          <a:schemeClr val="tx1"/>
        </a:solidFill>
        <a:latin typeface="+mn-lt"/>
        <a:ea typeface="+mn-ea"/>
        <a:cs typeface="+mn-cs"/>
      </a:defRPr>
    </a:lvl6pPr>
    <a:lvl7pPr marL="2742971" algn="l" defTabSz="914324" rtl="0" eaLnBrk="1" latinLnBrk="0" hangingPunct="1">
      <a:defRPr sz="1800" kern="1200">
        <a:solidFill>
          <a:schemeClr val="tx1"/>
        </a:solidFill>
        <a:latin typeface="+mn-lt"/>
        <a:ea typeface="+mn-ea"/>
        <a:cs typeface="+mn-cs"/>
      </a:defRPr>
    </a:lvl7pPr>
    <a:lvl8pPr marL="3200133" algn="l" defTabSz="914324" rtl="0" eaLnBrk="1" latinLnBrk="0" hangingPunct="1">
      <a:defRPr sz="1800" kern="1200">
        <a:solidFill>
          <a:schemeClr val="tx1"/>
        </a:solidFill>
        <a:latin typeface="+mn-lt"/>
        <a:ea typeface="+mn-ea"/>
        <a:cs typeface="+mn-cs"/>
      </a:defRPr>
    </a:lvl8pPr>
    <a:lvl9pPr marL="3657295" algn="l" defTabSz="91432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F0"/>
    <a:srgbClr val="EBEBEB"/>
    <a:srgbClr val="FFB8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72958" autoAdjust="0"/>
  </p:normalViewPr>
  <p:slideViewPr>
    <p:cSldViewPr snapToGrid="0">
      <p:cViewPr varScale="1">
        <p:scale>
          <a:sx n="88" d="100"/>
          <a:sy n="88" d="100"/>
        </p:scale>
        <p:origin x="768" y="184"/>
      </p:cViewPr>
      <p:guideLst>
        <p:guide orient="horz" pos="2160"/>
        <p:guide pos="3840"/>
      </p:guideLst>
    </p:cSldViewPr>
  </p:slideViewPr>
  <p:outlineViewPr>
    <p:cViewPr>
      <p:scale>
        <a:sx n="20" d="100"/>
        <a:sy n="20" d="100"/>
      </p:scale>
      <p:origin x="0" y="0"/>
    </p:cViewPr>
  </p:outlineViewPr>
  <p:notesTextViewPr>
    <p:cViewPr>
      <p:scale>
        <a:sx n="1" d="1"/>
        <a:sy n="1" d="1"/>
      </p:scale>
      <p:origin x="0" y="0"/>
    </p:cViewPr>
  </p:notesTextViewPr>
  <p:sorterViewPr>
    <p:cViewPr>
      <p:scale>
        <a:sx n="118" d="100"/>
        <a:sy n="118" d="100"/>
      </p:scale>
      <p:origin x="0" y="9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0:28.622"/>
    </inkml:context>
    <inkml:brush xml:id="br0">
      <inkml:brushProperty name="width" value="0.035" units="cm"/>
      <inkml:brushProperty name="height" value="0.035" units="cm"/>
    </inkml:brush>
  </inkml:definitions>
  <inkml:trace contextRef="#ctx0" brushRef="#br0">1 0 24575,'0'12'0,"0"7"0,0 17 0,0 12 0,0 14 0,0 7 0,0 1 0,0 3 0,0-3 0,0 0 0,0-1 0,0-1 0,0-4 0,0-2 0,0-3 0,0-2 0,0-3 0,0-3 0,0-2 0,0-1 0,0 1 0,0-1 0,0 0 0,0-1 0,0 5 0,0 5 0,0 6 0,0 0 0,0 0 0,0-3 0,0-4 0,0-2 0,0-5 0,0-6 0,0-5 0,0-5 0,0-3 0,0-3 0,0-1 0,0-1 0,0 2 0,0-1 0,0 2 0,0 1 0,0 2 0,0 1 0,0 4 0,0 3 0,0 1 0,0 3 0,0-1 0,0 2 0,2 1 0,1 0 0,0-3 0,0-2 0,-2-3 0,1-3 0,1 0 0,0-1 0,-1-2 0,-2 1 0,0-2 0,2 2 0,1 0 0,0 0 0,1 5 0,-1 0 0,0 3 0,2-1 0,-2-1 0,2 1 0,0-1 0,-1-1 0,1-1 0,-2 0 0,-1 0 0,0 2 0,-2-1 0,2-3 0,1-3 0,-1-1 0,0-2 0,-2-1 0,0-2 0,3 0 0,0 2 0,0 1 0,-1 2 0,-2 1 0,0 1 0,0 0 0,1 1 0,2-2 0,0-2 0,-1-1 0,-1-2 0,1-1 0,1 0 0,-1-1 0,1-1 0,-3-3 0,0 0 0,0-2 0,0 2 0,0 0 0,1-2 0,1-1 0,1-1 0,-1-1 0,-1 1 0,1 1 0,1 1 0,1-1 0,-1-3 0,0-2 0,-1-3 0,-3-11 0,-1-26 0,0 13 0,0-15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04.818"/>
    </inkml:context>
    <inkml:brush xml:id="br0">
      <inkml:brushProperty name="width" value="0.035" units="cm"/>
      <inkml:brushProperty name="height" value="0.035" units="cm"/>
    </inkml:brush>
  </inkml:definitions>
  <inkml:trace contextRef="#ctx0" brushRef="#br0">1 251 24575,'6'0'0,"0"0"0,3 0 0,-2 0 0,0 0 0,1 0 0,1 0 0,4 0 0,0 0 0,1 0 0,1 0 0,0 0 0,4 0 0,3 0 0,3 0 0,4 0 0,3 0 0,4 0 0,0 0 0,2 0 0,1 0 0,2 0 0,2 0 0,0 0 0,1 0 0,-1 0 0,0 0 0,-2 0 0,-1 0 0,1 0 0,5 0 0,9 0 0,9 0 0,10 0 0,9 0 0,6-2 0,4-3 0,2 0 0,-4-1 0,-7-1 0,-5-1 0,-7-1 0,3-1 0,1 0 0,3-1 0,-1-1 0,-1 0 0,1 0 0,-4 3 0,-3 0 0,-4 1 0,-6-1 0,2 0 0,-2 0 0,3 0 0,3 1 0,-2-1 0,6 2 0,1 0 0,1 3 0,1 1 0,-5 2 0,-3 1 0,-4 0 0,-3 0 0,0 0 0,0 0 0,1 0 0,3 0 0,3 0 0,1 0 0,1 0 0,-1 0 0,-3 0 0,1 0 0,1 0 0,-1 0 0,2 0 0,-4 0 0,-3 3 0,-1 3 0,-2 2 0,2 1 0,-1 0 0,1 0 0,0-2 0,-1 0 0,2 0 0,1 1 0,0 1 0,1 2 0,-2 1 0,-3-1 0,-11-1 0,-6-3 0,-3-4 0,-1 1 0,7-2 0,0 1 0,3-1 0,1-2 0,3 0 0,0 1 0,1 2 0,2 1 0,1 1 0,6-1 0,1 1 0,1-1 0,10 2 0,11 3 0,9 3 0,0 3 0,-20-1 0,-23-2 0,-18-3 0,-17-3 0,-15-2 0,-17-3 0,-8-1 0,-5 0 0,0 0 0,1-2 0,-5 0 0,3-1 0,3 2 0,4 1 0,9 0 0,23 0 0,24 0 0,15 0 0,13 0 0,2-2 0,3-1 0,8-2 0,-1 0 0,0 1 0,0-1 0,-3 3 0,-2 0 0,1 2 0,0 0 0,4 0 0,4 0 0,6 0 0,11 0 0,-42 0 0,1 0 0,2 0 0,0 0 0,3 0 0,1 0 0,0 0 0,2 0 0,1 0 0,2 0 0,3 0 0,0 0 0,5 0 0,1 0 0,4 0 0,0 0 0,3 0 0,1 0 0,0 0 0,1 0 0,-4 0 0,0 0 0,-4 0 0,-1 0 0,-6 0 0,-1 0 0,-2 0 0,-1 0 0,-2 0 0,1 0 0,-1 0 0,-1 0 0,1 0 0,-1 0 0,0 0 0,0 0 0,-1-1 0,-1 0 0,-1-1 0,0-1 0,-1 0 0,0-2 0,-2-1 0,0 0 0,0-1 0,0 1 0,1 0 0,1 1 0,1 0 0,-1 1 0,-2 1 0,-1 1 0,0 0 0,-1 0 0,39-1 0,-11 0 0,-10 1 0,-10-1 0,-4-1 0,-2-3 0,1-2 0,4-2 0,8-3 0,15-4 0,-33 9 0,2 1 0,3-1 0,2 1 0,1 0 0,2 1 0,0 1 0,1 0 0,-1 0 0,-1 0 0,-1 1 0,-1 1 0,-4 0 0,-2 0 0,32 0 0,-16 1 0,-15 2 0,-9 1 0,-6-1 0,-2-2 0,-1 1 0,0-2 0,-2 2 0,-3-1 0,-1-1 0,-3 2 0,4 0 0,-2 0 0,-1 2 0,2 0 0,-2 0 0,-2 0 0,-5 2 0,-9 3 0,-4 4 0,-3 4 0,0-1 0,0-3 0,0-4 0,0-2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09.360"/>
    </inkml:context>
    <inkml:brush xml:id="br0">
      <inkml:brushProperty name="width" value="0.035" units="cm"/>
      <inkml:brushProperty name="height" value="0.035" units="cm"/>
    </inkml:brush>
  </inkml:definitions>
  <inkml:trace contextRef="#ctx0" brushRef="#br0">1 1 24575,'0'10'0,"0"10"0,0 13 0,0 2 0,0 11 0,0 7 0,0 12 0,0-27 0,0 2 0,2 0 0,0 0 0,1 1 0,1 0 0,0-1 0,1 0 0,0-1 0,0 0 0,-1-2 0,-1 1 0,3 37 0,-3 0 0,0 1 0,-3-38 0,0 1 0,0 0 0,0-1 0,0 1 0,0 0 0,0 0 0,0 0 0,0 1 0,0-1 0,0 0 0,0 1 0,0-1 0,0-1 0,0 38 0,0-3 0,0-1 0,0 1 0,0-35 0,0 1 0,0 1 0,0 2 0,0 3 0,0 0 0,0 2 0,0 1 0,0 3 0,0 1 0,0 2 0,0 0 0,0 2 0,0 2 0,0 0 0,0 0 0,0 1 0,0 1 0,0-1 0,0 0 0,0-2 0,0 0 0,0-1 0,0-1 0,0-4 0,0 0 0,0-3 0,0-2 0,0-1 0,0-2 0,0-2 0,0 0 0,0-1 0,0-1 0,0-1 0,0 0 0,0 37 0,0 0 0,0-37 0,0 0 0,0 1 0,0-1 0,0-1 0,0 1 0,0 37 0,2-4 0,5 1 0,4 1 0,-3-35 0,0 1 0,2 0 0,0 0 0,0 1 0,0-1 0,1-2 0,0 0 0,9 30 0,-2-4 0,0-8 0,-4-6 0,0-6 0,-1-6 0,-1-4 0,-1-3 0,-1-4 0,1-1 0,-1-3 0,0-2 0,2-2 0,-1-3 0,-1 1 0,-1-1 0,-2 0 0,-3-7 0,0-2 0,-2-6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12.780"/>
    </inkml:context>
    <inkml:brush xml:id="br0">
      <inkml:brushProperty name="width" value="0.035" units="cm"/>
      <inkml:brushProperty name="height" value="0.035" units="cm"/>
    </inkml:brush>
  </inkml:definitions>
  <inkml:trace contextRef="#ctx0" brushRef="#br0">1 0 24575,'0'14'0,"0"11"0,0 20 0,0 2 0,0 15 0,0 11 0,0-32 0,0 0 0,2 10 0,1 2 0,1 0 0,1 0 0,1 1 0,2 1 0,0-1 0,1 0 0,-2 0 0,1-1 0,-1 0 0,0 0 0,-1 1 0,-2-1 0,2 1 0,-2-1 0,0-1 0,-1 0 0,0-3 0,-2-1 0,1-3 0,-1-1 0,0-2 0,-2-1 0,1-2 0,0-1 0,0 35 0,0-1 0,0 0 0,0 3 0,0-34 0,0 0 0,0 1 0,0 0 0,0 1 0,0 0 0,1-2 0,1-1 0,-1 0 0,1-1 0,-1-1 0,1 0 0,-1 0 0,0 0 0,1 1 0,0 0 0,-1 1 0,1 0 0,0 0 0,0 1 0,-1-1 0,1-2 0,-2 34 0,0-8 0,0-8 0,0-8 0,0-4 0,0-2 0,0 2 0,0 2 0,2 4 0,1 5 0,2 2 0,4 6 0,-2 0 0,2-2 0,0-3 0,0-7 0,-1-4 0,-2-5 0,-1-3 0,0-4 0,1-3 0,0-1 0,0-2 0,-1 0 0,0-3 0,-1-2 0,1-3 0,-3-2 0,3-2 0,-2-1 0,-1-1 0,0 1 0,1-1 0,-1 0 0,1 0 0,1-3 0,-2-1 0,0-1 0,2-3 0,-1-7 0,-1 0 0,0-5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17.211"/>
    </inkml:context>
    <inkml:brush xml:id="br0">
      <inkml:brushProperty name="width" value="0.035" units="cm"/>
      <inkml:brushProperty name="height" value="0.035" units="cm"/>
    </inkml:brush>
  </inkml:definitions>
  <inkml:trace contextRef="#ctx0" brushRef="#br0">90 0 24575,'0'11'0,"0"6"0,0 11 0,0 4 0,0 10 0,0 12 0,0 18 0,0-27 0,0 3 0,0 7 0,0 2 0,0 8 0,0 1 0,-1 3 0,0 1 0,-2 2 0,-1 0 0,0-2 0,0 0 0,0-5 0,0 0 0,0-3 0,1-1 0,1-4 0,0-2 0,-1-4 0,0-2 0,0-4 0,0-1 0,1-2 0,1-2 0,-1-2 0,1 0 0,-3 35 0,1-5 0,0-2 0,-2-3 0,1-3 0,1 0 0,-3-4 0,3 1 0,0 2 0,1 1 0,2 1 0,0 3 0,0-1 0,0 3 0,0-2 0,0-3 0,0-2 0,3-2 0,0-3 0,0-1 0,0-2 0,-1-3 0,1 0 0,1 0 0,-1 4 0,0 3 0,0 1 0,3 1 0,0-3 0,0-2 0,3-4 0,-2-5 0,0 0 0,-2-1 0,0-1 0,-2-1 0,3-4 0,1-2 0,-1-2 0,1-2 0,-2-1 0,-1-2 0,0-1 0,0 0 0,1-2 0,-1 0 0,0 1 0,-1-3 0,2 0 0,0-1 0,-2-1 0,1 1 0,-2-1 0,1 0 0,-1-2 0,-2-1 0,0-2 0,2-3 0,0-1 0,1-1 0,-1-3 0,-2 1 0,2 0 0,1 0 0,4-1 0,1-3 0,-1-1 0,1-1 0,-3 1 0,-2 2 0,1-1 0,-2 1 0,2-1 0,1-8 0,-3 4 0,0-5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21.163"/>
    </inkml:context>
    <inkml:brush xml:id="br0">
      <inkml:brushProperty name="width" value="0.035" units="cm"/>
      <inkml:brushProperty name="height" value="0.035" units="cm"/>
    </inkml:brush>
  </inkml:definitions>
  <inkml:trace contextRef="#ctx0" brushRef="#br0">32 0 24575,'0'23'0,"0"5"0,0 13 0,0-1 0,0 5 0,0 8 0,0 6 0,0 12 0,0-33 0,0 0 0,0 3 0,0 1 0,0 1 0,0 0 0,0 3 0,0 0 0,0-2 0,0 1 0,0-1 0,0 1 0,0 0 0,0-1 0,0 0 0,0-1 0,0-1 0,0 0 0,0-2 0,0 0 0,2-2 0,-1 0 0,2 37 0,-1-36 0,-1-1 0,2 2 0,-1 0 0,0 1 0,-1 0 0,1 0 0,0-1 0,-1 1 0,1 0 0,-2-1 0,0 1 0,2-1 0,-1 1 0,1 0 0,0 0 0,-1-1 0,1-1 0,0 1 0,-1-1 0,-1 33 0,0-6 0,0-4 0,0-3 0,0 8 0,0-26 0,-2 3 0,-1 4 0,-2 2 0,-1 6 0,-2 1 0,-1 2 0,0-1 0,1-3 0,1-1 0,2-3 0,1-3 0,2-8 0,1-2 0,1 23 0,0-9 0,3-9 0,5-4 0,6-5 0,4-2 0,-1 1 0,-5-1 0,-3 0 0,-2-6 0,0-5 0,0-3 0,0-4 0,1-3 0,-1-1 0,0-3 0,-2-1 0,0 0 0,1 0 0,-2 3 0,2 0 0,-1 1 0,1 1 0,0 1 0,1 1 0,0 2 0,-3 2 0,-1 4 0,0 6 0,0 11 0,0 10 0,-3 6 0,-8-1 0,-3-8 0,0-10 0,3-10 0,5-5 0,3-5 0,0 0 0,0-2 0,0-1 0,0-1 0,0-1 0,0 0 0,0 1 0,0-1 0,0 1 0,0-1 0,2-2 0,0 0 0,0-1 0,2 0 0,0 2 0,1 0 0,2 1 0,-1 1 0,0-1 0,0 0 0,-1 1 0,-1 0 0,0-1 0,-1-2 0,0 1 0,-1-2 0,0-1 0,1 1 0,-1 0 0,2 1 0,-1 1 0,-1 1 0,0 1 0,-2-3 0,0-3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24.947"/>
    </inkml:context>
    <inkml:brush xml:id="br0">
      <inkml:brushProperty name="width" value="0.035" units="cm"/>
      <inkml:brushProperty name="height" value="0.035" units="cm"/>
    </inkml:brush>
  </inkml:definitions>
  <inkml:trace contextRef="#ctx0" brushRef="#br0">1 0 24575,'0'21'0,"0"19"0,0 25 0,0 3 0,0 5 0,0-34 0,0 1 0,0 3 0,0 1 0,0 8 0,0 1 0,0 1 0,0 1 0,0 0 0,0-1 0,0 0 0,0 0 0,1 0 0,0 0 0,2-2 0,0 0 0,2 1 0,0 0 0,2 2 0,0 0 0,0 3 0,0-1 0,2 3 0,0-1 0,0 1 0,0 0 0,0 0 0,0-1 0,-1 0 0,0-1 0,-1-1 0,0-2 0,-1-1 0,1-1 0,0-3 0,-1-2 0,0-1 0,0-2 0,-1-5 0,0-1 0,6 28 0,-2-15 0,-1-15 0,11-4 0,5 3 0,-1 0 0,-4-3 0,-15-6 0,-4-11 0,0 6 0,0 5 0,0 5 0,0 11 0,-2 3 0,-2 5 0,-1 2 0,-3 0 0,2 0 0,-2-1 0,2-2 0,3-2 0,0-1 0,3-2 0,0-1 0,0 0 0,0 0 0,0 3 0,0 4 0,0 6 0,0 6 0,0 3 0,0 1 0,0-1 0,0-4 0,0-2 0,0 0 0,0-1 0,0-2 0,0-2 0,-2-5 0,-2-6 0,1-4 0,1-3 0,2-4 0,0-3 0,0-5 0,0-5 0,0-2 0,0-3 0,0 1 0,0-3 0,0-1 0,0-3 0,0-1 0,-5-10 0,4 4 0,-4-8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46"/>
    </inkml:context>
    <inkml:brush xml:id="br0">
      <inkml:brushProperty name="width" value="0.035" units="cm"/>
      <inkml:brushProperty name="height" value="0.035" units="cm"/>
    </inkml:brush>
  </inkml:definitions>
  <inkml:trace contextRef="#ctx0" brushRef="#br0">1 0 24575,'0'12'0,"0"7"0,0 17 0,0 12 0,0 14 0,0 7 0,0 1 0,0 3 0,0-3 0,0 0 0,0-1 0,0-1 0,0-4 0,0-2 0,0-3 0,0-2 0,0-3 0,0-3 0,0-2 0,0-1 0,0 1 0,0-1 0,0 0 0,0-1 0,0 5 0,0 5 0,0 6 0,0 0 0,0 0 0,0-3 0,0-4 0,0-2 0,0-5 0,0-6 0,0-5 0,0-5 0,0-3 0,0-3 0,0-1 0,0-1 0,0 2 0,0-1 0,0 2 0,0 1 0,0 2 0,0 1 0,0 4 0,0 3 0,0 1 0,0 3 0,0-1 0,0 2 0,2 1 0,1 0 0,0-3 0,0-2 0,-2-3 0,1-3 0,1 0 0,0-1 0,-1-2 0,-2 1 0,0-2 0,2 2 0,1 0 0,0 0 0,1 5 0,-1 0 0,0 3 0,2-1 0,-2-1 0,2 1 0,0-1 0,-1-1 0,1-1 0,-2 0 0,-1 0 0,0 2 0,-2-1 0,2-3 0,1-3 0,-1-1 0,0-2 0,-2-1 0,0-2 0,3 0 0,0 2 0,0 1 0,-1 2 0,-2 1 0,0 1 0,0 0 0,1 1 0,2-2 0,0-2 0,-1-1 0,-1-2 0,1-1 0,1 0 0,-1-1 0,1-1 0,-3-3 0,0 0 0,0-2 0,0 2 0,0 0 0,1-2 0,1-1 0,1-1 0,-1-1 0,-1 1 0,1 1 0,1 1 0,1-1 0,-1-3 0,0-2 0,-1-3 0,-3-11 0,-1-26 0,0 13 0,0-15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47"/>
    </inkml:context>
    <inkml:brush xml:id="br0">
      <inkml:brushProperty name="width" value="0.035" units="cm"/>
      <inkml:brushProperty name="height" value="0.035" units="cm"/>
    </inkml:brush>
  </inkml:definitions>
  <inkml:trace contextRef="#ctx0" brushRef="#br0">1 251 24575,'6'0'0,"0"0"0,3 0 0,-2 0 0,0 0 0,1 0 0,1 0 0,4 0 0,0 0 0,1 0 0,1 0 0,0 0 0,4 0 0,3 0 0,3 0 0,4 0 0,3 0 0,4 0 0,0 0 0,2 0 0,1 0 0,2 0 0,2 0 0,0 0 0,1 0 0,-1 0 0,0 0 0,-2 0 0,-1 0 0,1 0 0,5 0 0,9 0 0,9 0 0,10 0 0,9 0 0,6-2 0,4-3 0,2 0 0,-4-1 0,-7-1 0,-5-1 0,-7-1 0,3-1 0,1 0 0,3-1 0,-1-1 0,-1 0 0,1 0 0,-4 3 0,-3 0 0,-4 1 0,-6-1 0,2 0 0,-2 0 0,3 0 0,3 1 0,-2-1 0,6 2 0,1 0 0,1 3 0,1 1 0,-5 2 0,-3 1 0,-4 0 0,-3 0 0,0 0 0,0 0 0,1 0 0,3 0 0,3 0 0,1 0 0,1 0 0,-1 0 0,-3 0 0,1 0 0,1 0 0,-1 0 0,2 0 0,-4 0 0,-3 3 0,-1 3 0,-2 2 0,2 1 0,-1 0 0,1 0 0,0-2 0,-1 0 0,2 0 0,1 1 0,0 1 0,1 2 0,-2 1 0,-3-1 0,-11-1 0,-6-3 0,-3-4 0,-1 1 0,7-2 0,0 1 0,3-1 0,1-2 0,3 0 0,0 1 0,1 2 0,2 1 0,1 1 0,6-1 0,1 1 0,1-1 0,10 2 0,11 3 0,9 3 0,0 3 0,-20-1 0,-23-2 0,-18-3 0,-17-3 0,-15-2 0,-17-3 0,-8-1 0,-5 0 0,0 0 0,1-2 0,-5 0 0,3-1 0,3 2 0,4 1 0,9 0 0,23 0 0,24 0 0,15 0 0,13 0 0,2-2 0,3-1 0,8-2 0,-1 0 0,0 1 0,0-1 0,-3 3 0,-2 0 0,1 2 0,0 0 0,4 0 0,4 0 0,6 0 0,11 0 0,-42 0 0,1 0 0,2 0 0,0 0 0,3 0 0,1 0 0,0 0 0,2 0 0,1 0 0,2 0 0,3 0 0,0 0 0,5 0 0,1 0 0,4 0 0,0 0 0,3 0 0,1 0 0,0 0 0,1 0 0,-4 0 0,0 0 0,-4 0 0,-1 0 0,-6 0 0,-1 0 0,-2 0 0,-1 0 0,-2 0 0,1 0 0,-1 0 0,-1 0 0,1 0 0,-1 0 0,0 0 0,0 0 0,-1-1 0,-1 0 0,-1-1 0,0-1 0,-1 0 0,0-2 0,-2-1 0,0 0 0,0-1 0,0 1 0,1 0 0,1 1 0,1 0 0,-1 1 0,-2 1 0,-1 1 0,0 0 0,-1 0 0,39-1 0,-11 0 0,-10 1 0,-10-1 0,-4-1 0,-2-3 0,1-2 0,4-2 0,8-3 0,15-4 0,-33 9 0,2 1 0,3-1 0,2 1 0,1 0 0,2 1 0,0 1 0,1 0 0,-1 0 0,-1 0 0,-1 1 0,-1 1 0,-4 0 0,-2 0 0,32 0 0,-16 1 0,-15 2 0,-9 1 0,-6-1 0,-2-2 0,-1 1 0,0-2 0,-2 2 0,-3-1 0,-1-1 0,-3 2 0,4 0 0,-2 0 0,-1 2 0,2 0 0,-2 0 0,-2 0 0,-5 2 0,-9 3 0,-4 4 0,-3 4 0,0-1 0,0-3 0,0-4 0,0-2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48"/>
    </inkml:context>
    <inkml:brush xml:id="br0">
      <inkml:brushProperty name="width" value="0.035" units="cm"/>
      <inkml:brushProperty name="height" value="0.035" units="cm"/>
    </inkml:brush>
  </inkml:definitions>
  <inkml:trace contextRef="#ctx0" brushRef="#br0">1 1 24575,'0'10'0,"0"10"0,0 13 0,0 2 0,0 11 0,0 7 0,0 12 0,0-27 0,0 2 0,2 0 0,0 0 0,1 1 0,1 0 0,0-1 0,1 0 0,0-1 0,0 0 0,-1-2 0,-1 1 0,3 37 0,-3 0 0,0 1 0,-3-38 0,0 1 0,0 0 0,0-1 0,0 1 0,0 0 0,0 0 0,0 0 0,0 1 0,0-1 0,0 0 0,0 1 0,0-1 0,0-1 0,0 38 0,0-3 0,0-1 0,0 1 0,0-35 0,0 1 0,0 1 0,0 2 0,0 3 0,0 0 0,0 2 0,0 1 0,0 3 0,0 1 0,0 2 0,0 0 0,0 2 0,0 2 0,0 0 0,0 0 0,0 1 0,0 1 0,0-1 0,0 0 0,0-2 0,0 0 0,0-1 0,0-1 0,0-4 0,0 0 0,0-3 0,0-2 0,0-1 0,0-2 0,0-2 0,0 0 0,0-1 0,0-1 0,0-1 0,0 0 0,0 37 0,0 0 0,0-37 0,0 0 0,0 1 0,0-1 0,0-1 0,0 1 0,0 37 0,2-4 0,5 1 0,4 1 0,-3-35 0,0 1 0,2 0 0,0 0 0,0 1 0,0-1 0,1-2 0,0 0 0,9 30 0,-2-4 0,0-8 0,-4-6 0,0-6 0,-1-6 0,-1-4 0,-1-3 0,-1-4 0,1-1 0,-1-3 0,0-2 0,2-2 0,-1-3 0,-1 1 0,-1-1 0,-2 0 0,-3-7 0,0-2 0,-2-6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49"/>
    </inkml:context>
    <inkml:brush xml:id="br0">
      <inkml:brushProperty name="width" value="0.035" units="cm"/>
      <inkml:brushProperty name="height" value="0.035" units="cm"/>
    </inkml:brush>
  </inkml:definitions>
  <inkml:trace contextRef="#ctx0" brushRef="#br0">1 0 24575,'0'14'0,"0"11"0,0 20 0,0 2 0,0 15 0,0 11 0,0-32 0,0 0 0,2 10 0,1 2 0,1 0 0,1 0 0,1 1 0,2 1 0,0-1 0,1 0 0,-2 0 0,1-1 0,-1 0 0,0 0 0,-1 1 0,-2-1 0,2 1 0,-2-1 0,0-1 0,-1 0 0,0-3 0,-2-1 0,1-3 0,-1-1 0,0-2 0,-2-1 0,1-2 0,0-1 0,0 35 0,0-1 0,0 0 0,0 3 0,0-34 0,0 0 0,0 1 0,0 0 0,0 1 0,0 0 0,1-2 0,1-1 0,-1 0 0,1-1 0,-1-1 0,1 0 0,-1 0 0,0 0 0,1 1 0,0 0 0,-1 1 0,1 0 0,0 0 0,0 1 0,-1-1 0,1-2 0,-2 34 0,0-8 0,0-8 0,0-8 0,0-4 0,0-2 0,0 2 0,0 2 0,2 4 0,1 5 0,2 2 0,4 6 0,-2 0 0,2-2 0,0-3 0,0-7 0,-1-4 0,-2-5 0,-1-3 0,0-4 0,1-3 0,0-1 0,0-2 0,-1 0 0,0-3 0,-1-2 0,1-3 0,-3-2 0,3-2 0,-2-1 0,-1-1 0,0 1 0,1-1 0,-1 0 0,1 0 0,1-3 0,-2-1 0,0-1 0,2-3 0,-1-7 0,-1 0 0,0-5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50"/>
    </inkml:context>
    <inkml:brush xml:id="br0">
      <inkml:brushProperty name="width" value="0.035" units="cm"/>
      <inkml:brushProperty name="height" value="0.035" units="cm"/>
    </inkml:brush>
  </inkml:definitions>
  <inkml:trace contextRef="#ctx0" brushRef="#br0">90 0 24575,'0'11'0,"0"6"0,0 11 0,0 4 0,0 10 0,0 12 0,0 18 0,0-27 0,0 3 0,0 7 0,0 2 0,0 8 0,0 1 0,-1 3 0,0 1 0,-2 2 0,-1 0 0,0-2 0,0 0 0,0-5 0,0 0 0,0-3 0,1-1 0,1-4 0,0-2 0,-1-4 0,0-2 0,0-4 0,0-1 0,1-2 0,1-2 0,-1-2 0,1 0 0,-3 35 0,1-5 0,0-2 0,-2-3 0,1-3 0,1 0 0,-3-4 0,3 1 0,0 2 0,1 1 0,2 1 0,0 3 0,0-1 0,0 3 0,0-2 0,0-3 0,0-2 0,3-2 0,0-3 0,0-1 0,0-2 0,-1-3 0,1 0 0,1 0 0,-1 4 0,0 3 0,0 1 0,3 1 0,0-3 0,0-2 0,3-4 0,-2-5 0,0 0 0,-2-1 0,0-1 0,-2-1 0,3-4 0,1-2 0,-1-2 0,1-2 0,-2-1 0,-1-2 0,0-1 0,0 0 0,1-2 0,-1 0 0,0 1 0,-1-3 0,2 0 0,0-1 0,-2-1 0,1 1 0,-2-1 0,1 0 0,-1-2 0,-2-1 0,0-2 0,2-3 0,0-1 0,1-1 0,-1-3 0,-2 1 0,2 0 0,1 0 0,4-1 0,1-3 0,-1-1 0,1-1 0,-3 1 0,-2 2 0,1-1 0,-2 1 0,2-1 0,1-8 0,-3 4 0,0-5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51"/>
    </inkml:context>
    <inkml:brush xml:id="br0">
      <inkml:brushProperty name="width" value="0.035" units="cm"/>
      <inkml:brushProperty name="height" value="0.035" units="cm"/>
    </inkml:brush>
  </inkml:definitions>
  <inkml:trace contextRef="#ctx0" brushRef="#br0">32 0 24575,'0'23'0,"0"5"0,0 13 0,0-1 0,0 5 0,0 8 0,0 6 0,0 12 0,0-33 0,0 0 0,0 3 0,0 1 0,0 1 0,0 0 0,0 3 0,0 0 0,0-2 0,0 1 0,0-1 0,0 1 0,0 0 0,0-1 0,0 0 0,0-1 0,0-1 0,0 0 0,0-2 0,0 0 0,2-2 0,-1 0 0,2 37 0,-1-36 0,-1-1 0,2 2 0,-1 0 0,0 1 0,-1 0 0,1 0 0,0-1 0,-1 1 0,1 0 0,-2-1 0,0 1 0,2-1 0,-1 1 0,1 0 0,0 0 0,-1-1 0,1-1 0,0 1 0,-1-1 0,-1 33 0,0-6 0,0-4 0,0-3 0,0 8 0,0-26 0,-2 3 0,-1 4 0,-2 2 0,-1 6 0,-2 1 0,-1 2 0,0-1 0,1-3 0,1-1 0,2-3 0,1-3 0,2-8 0,1-2 0,1 23 0,0-9 0,3-9 0,5-4 0,6-5 0,4-2 0,-1 1 0,-5-1 0,-3 0 0,-2-6 0,0-5 0,0-3 0,0-4 0,1-3 0,-1-1 0,0-3 0,-2-1 0,0 0 0,1 0 0,-2 3 0,2 0 0,-1 1 0,1 1 0,0 1 0,1 1 0,0 2 0,-3 2 0,-1 4 0,0 6 0,0 11 0,0 10 0,-3 6 0,-8-1 0,-3-8 0,0-10 0,3-10 0,5-5 0,3-5 0,0 0 0,0-2 0,0-1 0,0-1 0,0-1 0,0 0 0,0 1 0,0-1 0,0 1 0,0-1 0,2-2 0,0 0 0,0-1 0,2 0 0,0 2 0,1 0 0,2 1 0,-1 1 0,0-1 0,0 0 0,-1 1 0,-1 0 0,0-1 0,-1-2 0,0 1 0,-1-2 0,0-1 0,1 1 0,-1 0 0,2 1 0,-1 1 0,-1 1 0,0 1 0,-2-3 0,0-3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3:58.352"/>
    </inkml:context>
    <inkml:brush xml:id="br0">
      <inkml:brushProperty name="width" value="0.035" units="cm"/>
      <inkml:brushProperty name="height" value="0.035" units="cm"/>
    </inkml:brush>
  </inkml:definitions>
  <inkml:trace contextRef="#ctx0" brushRef="#br0">1 0 24575,'0'21'0,"0"19"0,0 25 0,0 3 0,0 5 0,0-34 0,0 1 0,0 3 0,0 1 0,0 8 0,0 1 0,0 1 0,0 1 0,0 0 0,0-1 0,0 0 0,0 0 0,1 0 0,0 0 0,2-2 0,0 0 0,2 1 0,0 0 0,2 2 0,0 0 0,0 3 0,0-1 0,2 3 0,0-1 0,0 1 0,0 0 0,0 0 0,0-1 0,-1 0 0,0-1 0,-1-1 0,0-2 0,-1-1 0,1-1 0,0-3 0,-1-2 0,0-1 0,0-2 0,-1-5 0,0-1 0,6 28 0,-2-15 0,-1-15 0,11-4 0,5 3 0,-1 0 0,-4-3 0,-15-6 0,-4-11 0,0 6 0,0 5 0,0 5 0,0 11 0,-2 3 0,-2 5 0,-1 2 0,-3 0 0,2 0 0,-2-1 0,2-2 0,3-2 0,0-1 0,3-2 0,0-1 0,0 0 0,0 0 0,0 3 0,0 4 0,0 6 0,0 6 0,0 3 0,0 1 0,0-1 0,0-4 0,0-2 0,0 0 0,0-1 0,0-2 0,0-2 0,-2-5 0,-2-6 0,1-4 0,1-3 0,2-4 0,0-3 0,0-5 0,0-5 0,0-2 0,0-3 0,0 1 0,0-3 0,0-1 0,0-3 0,0-1 0,-5-10 0,4 4 0,-4-8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4"/>
    </inkml:context>
    <inkml:brush xml:id="br0">
      <inkml:brushProperty name="width" value="0.035" units="cm"/>
      <inkml:brushProperty name="height" value="0.035" units="cm"/>
    </inkml:brush>
  </inkml:definitions>
  <inkml:trace contextRef="#ctx0" brushRef="#br0">1 0 24575,'0'12'0,"0"7"0,0 17 0,0 12 0,0 14 0,0 7 0,0 1 0,0 3 0,0-3 0,0 0 0,0-1 0,0-1 0,0-4 0,0-2 0,0-3 0,0-2 0,0-3 0,0-3 0,0-2 0,0-1 0,0 1 0,0-1 0,0 0 0,0-1 0,0 5 0,0 5 0,0 6 0,0 0 0,0 0 0,0-3 0,0-4 0,0-2 0,0-5 0,0-6 0,0-5 0,0-5 0,0-3 0,0-3 0,0-1 0,0-1 0,0 2 0,0-1 0,0 2 0,0 1 0,0 2 0,0 1 0,0 4 0,0 3 0,0 1 0,0 3 0,0-1 0,0 2 0,2 1 0,1 0 0,0-3 0,0-2 0,-2-3 0,1-3 0,1 0 0,0-1 0,-1-2 0,-2 1 0,0-2 0,2 2 0,1 0 0,0 0 0,1 5 0,-1 0 0,0 3 0,2-1 0,-2-1 0,2 1 0,0-1 0,-1-1 0,1-1 0,-2 0 0,-1 0 0,0 2 0,-2-1 0,2-3 0,1-3 0,-1-1 0,0-2 0,-2-1 0,0-2 0,3 0 0,0 2 0,0 1 0,-1 2 0,-2 1 0,0 1 0,0 0 0,1 1 0,2-2 0,0-2 0,-1-1 0,-1-2 0,1-1 0,1 0 0,-1-1 0,1-1 0,-3-3 0,0 0 0,0-2 0,0 2 0,0 0 0,1-2 0,1-1 0,1-1 0,-1-1 0,-1 1 0,1 1 0,1 1 0,1-1 0,-1-3 0,0-2 0,-1-3 0,-3-11 0,-1-26 0,0 13 0,0-15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5"/>
    </inkml:context>
    <inkml:brush xml:id="br0">
      <inkml:brushProperty name="width" value="0.035" units="cm"/>
      <inkml:brushProperty name="height" value="0.035" units="cm"/>
    </inkml:brush>
  </inkml:definitions>
  <inkml:trace contextRef="#ctx0" brushRef="#br0">1 251 24575,'6'0'0,"0"0"0,3 0 0,-2 0 0,0 0 0,1 0 0,1 0 0,4 0 0,0 0 0,1 0 0,1 0 0,0 0 0,4 0 0,3 0 0,3 0 0,4 0 0,3 0 0,4 0 0,0 0 0,2 0 0,1 0 0,2 0 0,2 0 0,0 0 0,1 0 0,-1 0 0,0 0 0,-2 0 0,-1 0 0,1 0 0,5 0 0,9 0 0,9 0 0,10 0 0,9 0 0,6-2 0,4-3 0,2 0 0,-4-1 0,-7-1 0,-5-1 0,-7-1 0,3-1 0,1 0 0,3-1 0,-1-1 0,-1 0 0,1 0 0,-4 3 0,-3 0 0,-4 1 0,-6-1 0,2 0 0,-2 0 0,3 0 0,3 1 0,-2-1 0,6 2 0,1 0 0,1 3 0,1 1 0,-5 2 0,-3 1 0,-4 0 0,-3 0 0,0 0 0,0 0 0,1 0 0,3 0 0,3 0 0,1 0 0,1 0 0,-1 0 0,-3 0 0,1 0 0,1 0 0,-1 0 0,2 0 0,-4 0 0,-3 3 0,-1 3 0,-2 2 0,2 1 0,-1 0 0,1 0 0,0-2 0,-1 0 0,2 0 0,1 1 0,0 1 0,1 2 0,-2 1 0,-3-1 0,-11-1 0,-6-3 0,-3-4 0,-1 1 0,7-2 0,0 1 0,3-1 0,1-2 0,3 0 0,0 1 0,1 2 0,2 1 0,1 1 0,6-1 0,1 1 0,1-1 0,10 2 0,11 3 0,9 3 0,0 3 0,-20-1 0,-23-2 0,-18-3 0,-17-3 0,-15-2 0,-17-3 0,-8-1 0,-5 0 0,0 0 0,1-2 0,-5 0 0,3-1 0,3 2 0,4 1 0,9 0 0,23 0 0,24 0 0,15 0 0,13 0 0,2-2 0,3-1 0,8-2 0,-1 0 0,0 1 0,0-1 0,-3 3 0,-2 0 0,1 2 0,0 0 0,4 0 0,4 0 0,6 0 0,11 0 0,-42 0 0,1 0 0,2 0 0,0 0 0,3 0 0,1 0 0,0 0 0,2 0 0,1 0 0,2 0 0,3 0 0,0 0 0,5 0 0,1 0 0,4 0 0,0 0 0,3 0 0,1 0 0,0 0 0,1 0 0,-4 0 0,0 0 0,-4 0 0,-1 0 0,-6 0 0,-1 0 0,-2 0 0,-1 0 0,-2 0 0,1 0 0,-1 0 0,-1 0 0,1 0 0,-1 0 0,0 0 0,0 0 0,-1-1 0,-1 0 0,-1-1 0,0-1 0,-1 0 0,0-2 0,-2-1 0,0 0 0,0-1 0,0 1 0,1 0 0,1 1 0,1 0 0,-1 1 0,-2 1 0,-1 1 0,0 0 0,-1 0 0,39-1 0,-11 0 0,-10 1 0,-10-1 0,-4-1 0,-2-3 0,1-2 0,4-2 0,8-3 0,15-4 0,-33 9 0,2 1 0,3-1 0,2 1 0,1 0 0,2 1 0,0 1 0,1 0 0,-1 0 0,-1 0 0,-1 1 0,-1 1 0,-4 0 0,-2 0 0,32 0 0,-16 1 0,-15 2 0,-9 1 0,-6-1 0,-2-2 0,-1 1 0,0-2 0,-2 2 0,-3-1 0,-1-1 0,-3 2 0,4 0 0,-2 0 0,-1 2 0,2 0 0,-2 0 0,-2 0 0,-5 2 0,-9 3 0,-4 4 0,-3 4 0,0-1 0,0-3 0,0-4 0,0-2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6"/>
    </inkml:context>
    <inkml:brush xml:id="br0">
      <inkml:brushProperty name="width" value="0.035" units="cm"/>
      <inkml:brushProperty name="height" value="0.035" units="cm"/>
    </inkml:brush>
  </inkml:definitions>
  <inkml:trace contextRef="#ctx0" brushRef="#br0">1 1 24575,'0'10'0,"0"10"0,0 13 0,0 2 0,0 11 0,0 7 0,0 12 0,0-27 0,0 2 0,2 0 0,0 0 0,1 1 0,1 0 0,0-1 0,1 0 0,0-1 0,0 0 0,-1-2 0,-1 1 0,3 37 0,-3 0 0,0 1 0,-3-38 0,0 1 0,0 0 0,0-1 0,0 1 0,0 0 0,0 0 0,0 0 0,0 1 0,0-1 0,0 0 0,0 1 0,0-1 0,0-1 0,0 38 0,0-3 0,0-1 0,0 1 0,0-35 0,0 1 0,0 1 0,0 2 0,0 3 0,0 0 0,0 2 0,0 1 0,0 3 0,0 1 0,0 2 0,0 0 0,0 2 0,0 2 0,0 0 0,0 0 0,0 1 0,0 1 0,0-1 0,0 0 0,0-2 0,0 0 0,0-1 0,0-1 0,0-4 0,0 0 0,0-3 0,0-2 0,0-1 0,0-2 0,0-2 0,0 0 0,0-1 0,0-1 0,0-1 0,0 0 0,0 37 0,0 0 0,0-37 0,0 0 0,0 1 0,0-1 0,0-1 0,0 1 0,0 37 0,2-4 0,5 1 0,4 1 0,-3-35 0,0 1 0,2 0 0,0 0 0,0 1 0,0-1 0,1-2 0,0 0 0,9 30 0,-2-4 0,0-8 0,-4-6 0,0-6 0,-1-6 0,-1-4 0,-1-3 0,-1-4 0,1-1 0,-1-3 0,0-2 0,2-2 0,-1-3 0,-1 1 0,-1-1 0,-2 0 0,-3-7 0,0-2 0,-2-6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7"/>
    </inkml:context>
    <inkml:brush xml:id="br0">
      <inkml:brushProperty name="width" value="0.035" units="cm"/>
      <inkml:brushProperty name="height" value="0.035" units="cm"/>
    </inkml:brush>
  </inkml:definitions>
  <inkml:trace contextRef="#ctx0" brushRef="#br0">1 0 24575,'0'14'0,"0"11"0,0 20 0,0 2 0,0 15 0,0 11 0,0-32 0,0 0 0,2 10 0,1 2 0,1 0 0,1 0 0,1 1 0,2 1 0,0-1 0,1 0 0,-2 0 0,1-1 0,-1 0 0,0 0 0,-1 1 0,-2-1 0,2 1 0,-2-1 0,0-1 0,-1 0 0,0-3 0,-2-1 0,1-3 0,-1-1 0,0-2 0,-2-1 0,1-2 0,0-1 0,0 35 0,0-1 0,0 0 0,0 3 0,0-34 0,0 0 0,0 1 0,0 0 0,0 1 0,0 0 0,1-2 0,1-1 0,-1 0 0,1-1 0,-1-1 0,1 0 0,-1 0 0,0 0 0,1 1 0,0 0 0,-1 1 0,1 0 0,0 0 0,0 1 0,-1-1 0,1-2 0,-2 34 0,0-8 0,0-8 0,0-8 0,0-4 0,0-2 0,0 2 0,0 2 0,2 4 0,1 5 0,2 2 0,4 6 0,-2 0 0,2-2 0,0-3 0,0-7 0,-1-4 0,-2-5 0,-1-3 0,0-4 0,1-3 0,0-1 0,0-2 0,-1 0 0,0-3 0,-1-2 0,1-3 0,-3-2 0,3-2 0,-2-1 0,-1-1 0,0 1 0,1-1 0,-1 0 0,1 0 0,1-3 0,-2-1 0,0-1 0,2-3 0,-1-7 0,-1 0 0,0-5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8"/>
    </inkml:context>
    <inkml:brush xml:id="br0">
      <inkml:brushProperty name="width" value="0.035" units="cm"/>
      <inkml:brushProperty name="height" value="0.035" units="cm"/>
    </inkml:brush>
  </inkml:definitions>
  <inkml:trace contextRef="#ctx0" brushRef="#br0">90 0 24575,'0'11'0,"0"6"0,0 11 0,0 4 0,0 10 0,0 12 0,0 18 0,0-27 0,0 3 0,0 7 0,0 2 0,0 8 0,0 1 0,-1 3 0,0 1 0,-2 2 0,-1 0 0,0-2 0,0 0 0,0-5 0,0 0 0,0-3 0,1-1 0,1-4 0,0-2 0,-1-4 0,0-2 0,0-4 0,0-1 0,1-2 0,1-2 0,-1-2 0,1 0 0,-3 35 0,1-5 0,0-2 0,-2-3 0,1-3 0,1 0 0,-3-4 0,3 1 0,0 2 0,1 1 0,2 1 0,0 3 0,0-1 0,0 3 0,0-2 0,0-3 0,0-2 0,3-2 0,0-3 0,0-1 0,0-2 0,-1-3 0,1 0 0,1 0 0,-1 4 0,0 3 0,0 1 0,3 1 0,0-3 0,0-2 0,3-4 0,-2-5 0,0 0 0,-2-1 0,0-1 0,-2-1 0,3-4 0,1-2 0,-1-2 0,1-2 0,-2-1 0,-1-2 0,0-1 0,0 0 0,1-2 0,-1 0 0,0 1 0,-1-3 0,2 0 0,0-1 0,-2-1 0,1 1 0,-2-1 0,1 0 0,-1-2 0,-2-1 0,0-2 0,2-3 0,0-1 0,1-1 0,-1-3 0,-2 1 0,2 0 0,1 0 0,4-1 0,1-3 0,-1-1 0,1-1 0,-3 1 0,-2 2 0,1-1 0,-2 1 0,2-1 0,1-8 0,-3 4 0,0-5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09"/>
    </inkml:context>
    <inkml:brush xml:id="br0">
      <inkml:brushProperty name="width" value="0.035" units="cm"/>
      <inkml:brushProperty name="height" value="0.035" units="cm"/>
    </inkml:brush>
  </inkml:definitions>
  <inkml:trace contextRef="#ctx0" brushRef="#br0">32 0 24575,'0'23'0,"0"5"0,0 13 0,0-1 0,0 5 0,0 8 0,0 6 0,0 12 0,0-33 0,0 0 0,0 3 0,0 1 0,0 1 0,0 0 0,0 3 0,0 0 0,0-2 0,0 1 0,0-1 0,0 1 0,0 0 0,0-1 0,0 0 0,0-1 0,0-1 0,0 0 0,0-2 0,0 0 0,2-2 0,-1 0 0,2 37 0,-1-36 0,-1-1 0,2 2 0,-1 0 0,0 1 0,-1 0 0,1 0 0,0-1 0,-1 1 0,1 0 0,-2-1 0,0 1 0,2-1 0,-1 1 0,1 0 0,0 0 0,-1-1 0,1-1 0,0 1 0,-1-1 0,-1 33 0,0-6 0,0-4 0,0-3 0,0 8 0,0-26 0,-2 3 0,-1 4 0,-2 2 0,-1 6 0,-2 1 0,-1 2 0,0-1 0,1-3 0,1-1 0,2-3 0,1-3 0,2-8 0,1-2 0,1 23 0,0-9 0,3-9 0,5-4 0,6-5 0,4-2 0,-1 1 0,-5-1 0,-3 0 0,-2-6 0,0-5 0,0-3 0,0-4 0,1-3 0,-1-1 0,0-3 0,-2-1 0,0 0 0,1 0 0,-2 3 0,2 0 0,-1 1 0,1 1 0,0 1 0,1 1 0,0 2 0,-3 2 0,-1 4 0,0 6 0,0 11 0,0 10 0,-3 6 0,-8-1 0,-3-8 0,0-10 0,3-10 0,5-5 0,3-5 0,0 0 0,0-2 0,0-1 0,0-1 0,0-1 0,0 0 0,0 1 0,0-1 0,0 1 0,0-1 0,2-2 0,0 0 0,0-1 0,2 0 0,0 2 0,1 0 0,2 1 0,-1 1 0,0-1 0,0 0 0,-1 1 0,-1 0 0,0-1 0,-1-2 0,0 1 0,-1-2 0,0-1 0,1 1 0,-1 0 0,2 1 0,-1 1 0,-1 1 0,0 1 0,-2-3 0,0-3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4:02.510"/>
    </inkml:context>
    <inkml:brush xml:id="br0">
      <inkml:brushProperty name="width" value="0.035" units="cm"/>
      <inkml:brushProperty name="height" value="0.035" units="cm"/>
    </inkml:brush>
  </inkml:definitions>
  <inkml:trace contextRef="#ctx0" brushRef="#br0">1 0 24575,'0'21'0,"0"19"0,0 25 0,0 3 0,0 5 0,0-34 0,0 1 0,0 3 0,0 1 0,0 8 0,0 1 0,0 1 0,0 1 0,0 0 0,0-1 0,0 0 0,0 0 0,1 0 0,0 0 0,2-2 0,0 0 0,2 1 0,0 0 0,2 2 0,0 0 0,0 3 0,0-1 0,2 3 0,0-1 0,0 1 0,0 0 0,0 0 0,0-1 0,-1 0 0,0-1 0,-1-1 0,0-2 0,-1-1 0,1-1 0,0-3 0,-1-2 0,0-1 0,0-2 0,-1-5 0,0-1 0,6 28 0,-2-15 0,-1-15 0,11-4 0,5 3 0,-1 0 0,-4-3 0,-15-6 0,-4-11 0,0 6 0,0 5 0,0 5 0,0 11 0,-2 3 0,-2 5 0,-1 2 0,-3 0 0,2 0 0,-2-1 0,2-2 0,3-2 0,0-1 0,3-2 0,0-1 0,0 0 0,0 0 0,0 3 0,0 4 0,0 6 0,0 6 0,0 3 0,0 1 0,0-1 0,0-4 0,0-2 0,0 0 0,0-1 0,0-2 0,0-2 0,-2-5 0,-2-6 0,1-4 0,1-3 0,2-4 0,0-3 0,0-5 0,0-5 0,0-2 0,0-3 0,0 1 0,0-3 0,0-1 0,0-3 0,0-1 0,-5-10 0,4 4 0,-4-8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51:18.662"/>
    </inkml:context>
    <inkml:brush xml:id="br0">
      <inkml:brushProperty name="width" value="0.035" units="cm"/>
      <inkml:brushProperty name="height" value="0.035" units="cm"/>
    </inkml:brush>
  </inkml:definitions>
  <inkml:trace contextRef="#ctx0" brushRef="#br0">1 105 24575,'2'0'0,"1"0"0,0 0 0,0 0 0,0 0 0,0 0 0,1 0 0,1 0 0,0 0 0,0 0 0,1 0 0,0 0 0,2 0 0,0 0 0,2 0 0,2 0 0,0 0 0,3 0 0,-1 0 0,1 0 0,0 0 0,2 0 0,0 0 0,0 0 0,0 0 0,0 0 0,0 0 0,-1 0 0,0 0 0,0 0 0,2 0 0,4 0 0,3 0 0,5 0 0,2 0 0,4-1 0,0-1 0,2 0 0,-2 0 0,-3-1 0,-2-1 0,-2 1 0,0-2 0,1 1 0,2 0 0,-2-1 0,1 0 0,0 0 0,-2 1 0,-1 0 0,-1 1 0,-3-1 0,1 0 0,-1 0 0,1 1 0,1-1 0,0 0 0,2 1 0,1 1 0,0 0 0,0 1 0,-2 0 0,-1 1 0,-1 0 0,-2 0 0,0 0 0,1 0 0,-1 0 0,2 0 0,1 0 0,1 0 0,0 0 0,-1 0 0,-1 0 0,1 0 0,0 0 0,0 0 0,0 0 0,-1 0 0,-1 1 0,-1 2 0,0 0 0,0 1 0,0 0 0,0 0 0,1-1 0,-1-1 0,0 1 0,1 1 0,1 0 0,-1 0 0,0 1 0,-2 0 0,-3-1 0,-4-1 0,0-2 0,-1 1 0,3-1 0,0 0 0,1 0 0,1-1 0,1 0 0,-1 0 0,2 1 0,0 1 0,0 0 0,3 0 0,0 0 0,0 0 0,5 0 0,4 2 0,3 1 0,0 1 0,-7 0 0,-10-1 0,-7-1 0,-6-2 0,-7 0 0,-6-1 0,-3-1 0,-2 0 0,0 0 0,0-1 0,-2 0 0,1 0 0,2 0 0,1 1 0,4 0 0,8 0 0,11 0 0,5 0 0,5 0 0,1-1 0,1 0 0,4-1 0,-1 0 0,0 0 0,0 0 0,-1 1 0,-1 0 0,1 1 0,-1 0 0,2 0 0,2 0 0,2 0 0,4 0 0,-16 0 0,0 0 0,1 0 0,0 0 0,1 0 0,1 0 0,-1 0 0,1 0 0,1 0 0,1 0 0,0 0 0,1 0 0,2 0 0,0 0 0,1 0 0,1 0 0,1 0 0,0 0 0,0 0 0,1 0 0,-2 0 0,0 0 0,-1 0 0,-1 0 0,-3 0 0,1 0 0,-2 0 0,0 0 0,0 0 0,-1 0 0,1 0 0,-2 0 0,2 0 0,-1 0 0,0 0 0,0 0 0,-1 0 0,0 0 0,0-1 0,0 0 0,-1-1 0,0 0 0,0 0 0,0-1 0,-1 0 0,1 1 0,0-1 0,0 1 0,1 0 0,-1 0 0,0 1 0,-1 0 0,0 0 0,0 1 0,15-2 0,-4 1 0,-4 0 0,-5 0 0,0-1 0,-2-1 0,1 0 0,2-2 0,3-1 0,5-1 0,-12 3 0,0 0 0,2 1 0,0-1 0,1 1 0,0 0 0,1 1 0,0-1 0,-1 0 0,0 1 0,0 0 0,-1 0 0,-1 1 0,-1-1 0,13 0 0,-7 1 0,-6 0 0,-3 1 0,-2 0 0,-2-1 0,1 0 0,-1-1 0,-1 1 0,0 0 0,-1 0 0,-2 0 0,2 0 0,0 0 0,-1 1 0,1 0 0,-1 0 0,-1 0 0,-1 1 0,-5 1 0,0 2 0,-2 1 0,0 0 0,0-1 0,0-2 0,0-1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51:43.118"/>
    </inkml:context>
    <inkml:brush xml:id="br0">
      <inkml:brushProperty name="width" value="0.035" units="cm"/>
      <inkml:brushProperty name="height" value="0.035" units="cm"/>
    </inkml:brush>
  </inkml:definitions>
  <inkml:trace contextRef="#ctx0" brushRef="#br0">1 105 24575,'2'0'0,"1"0"0,0 0 0,0 0 0,0 0 0,0 0 0,1 0 0,1 0 0,0 0 0,0 0 0,1 0 0,0 0 0,2 0 0,0 0 0,2 0 0,2 0 0,0 0 0,3 0 0,-1 0 0,1 0 0,0 0 0,2 0 0,0 0 0,0 0 0,0 0 0,0 0 0,0 0 0,-1 0 0,0 0 0,0 0 0,2 0 0,4 0 0,3 0 0,5 0 0,2 0 0,4-1 0,0-1 0,2 0 0,-2 0 0,-3-1 0,-2-1 0,-2 1 0,0-2 0,1 1 0,2 0 0,-2-1 0,1 0 0,0 0 0,-2 1 0,-1 0 0,-1 1 0,-3-1 0,1 0 0,-1 0 0,1 1 0,1-1 0,0 0 0,2 1 0,1 1 0,0 0 0,0 1 0,-2 0 0,-1 1 0,-1 0 0,-2 0 0,0 0 0,1 0 0,-1 0 0,2 0 0,1 0 0,1 0 0,0 0 0,-1 0 0,-1 0 0,1 0 0,0 0 0,0 0 0,0 0 0,-1 0 0,-1 1 0,-1 2 0,0 0 0,0 1 0,0 0 0,0 0 0,1-1 0,-1-1 0,0 1 0,1 1 0,1 0 0,-1 0 0,0 1 0,-2 0 0,-3-1 0,-4-1 0,0-2 0,-1 1 0,3-1 0,0 0 0,1 0 0,1-1 0,1 0 0,-1 0 0,2 1 0,0 1 0,0 0 0,3 0 0,0 0 0,0 0 0,5 0 0,4 2 0,3 1 0,0 1 0,-7 0 0,-10-1 0,-7-1 0,-6-2 0,-7 0 0,-6-1 0,-3-1 0,-2 0 0,0 0 0,0-1 0,-2 0 0,1 0 0,2 0 0,1 1 0,4 0 0,8 0 0,11 0 0,5 0 0,5 0 0,1-1 0,1 0 0,4-1 0,-1 0 0,0 0 0,0 0 0,-1 1 0,-1 0 0,1 1 0,-1 0 0,2 0 0,2 0 0,2 0 0,4 0 0,-16 0 0,0 0 0,1 0 0,0 0 0,1 0 0,1 0 0,-1 0 0,1 0 0,1 0 0,1 0 0,0 0 0,1 0 0,2 0 0,0 0 0,1 0 0,1 0 0,1 0 0,0 0 0,0 0 0,1 0 0,-2 0 0,0 0 0,-1 0 0,-1 0 0,-3 0 0,1 0 0,-2 0 0,0 0 0,0 0 0,-1 0 0,1 0 0,-2 0 0,2 0 0,-1 0 0,0 0 0,0 0 0,-1 0 0,0 0 0,0-1 0,0 0 0,-1-1 0,0 0 0,0 0 0,0-1 0,-1 0 0,1 1 0,0-1 0,0 1 0,1 0 0,-1 0 0,0 1 0,-1 0 0,0 0 0,0 1 0,15-2 0,-4 1 0,-4 0 0,-5 0 0,0-1 0,-2-1 0,1 0 0,2-2 0,3-1 0,5-1 0,-12 3 0,0 0 0,2 1 0,0-1 0,1 1 0,0 0 0,1 1 0,0-1 0,-1 0 0,0 1 0,0 0 0,-1 0 0,-1 1 0,-1-1 0,13 0 0,-7 1 0,-6 0 0,-3 1 0,-2 0 0,-2-1 0,1 0 0,-1-1 0,-1 1 0,0 0 0,-1 0 0,-2 0 0,2 0 0,0 0 0,-1 1 0,1 0 0,-1 0 0,-1 0 0,-1 1 0,-5 1 0,0 2 0,-2 1 0,0 0 0,0-1 0,0-2 0,0-1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51:46.385"/>
    </inkml:context>
    <inkml:brush xml:id="br0">
      <inkml:brushProperty name="width" value="0.035" units="cm"/>
      <inkml:brushProperty name="height" value="0.035" units="cm"/>
    </inkml:brush>
  </inkml:definitions>
  <inkml:trace contextRef="#ctx0" brushRef="#br0">1 105 24575,'2'0'0,"1"0"0,0 0 0,0 0 0,0 0 0,0 0 0,1 0 0,1 0 0,0 0 0,0 0 0,1 0 0,0 0 0,2 0 0,0 0 0,2 0 0,2 0 0,0 0 0,3 0 0,-1 0 0,1 0 0,0 0 0,2 0 0,0 0 0,0 0 0,0 0 0,0 0 0,0 0 0,-1 0 0,0 0 0,0 0 0,2 0 0,4 0 0,3 0 0,5 0 0,2 0 0,4-1 0,0-1 0,2 0 0,-2 0 0,-3-1 0,-2-1 0,-2 1 0,0-2 0,1 1 0,2 0 0,-2-1 0,1 0 0,0 0 0,-2 1 0,-1 0 0,-1 1 0,-3-1 0,1 0 0,-1 0 0,1 1 0,1-1 0,0 0 0,2 1 0,1 1 0,0 0 0,0 1 0,-2 0 0,-1 1 0,-1 0 0,-2 0 0,0 0 0,1 0 0,-1 0 0,2 0 0,1 0 0,1 0 0,0 0 0,-1 0 0,-1 0 0,1 0 0,0 0 0,0 0 0,0 0 0,-1 0 0,-1 1 0,-1 2 0,0 0 0,0 1 0,0 0 0,0 0 0,1-1 0,-1-1 0,0 1 0,1 1 0,1 0 0,-1 0 0,0 1 0,-2 0 0,-3-1 0,-4-1 0,0-2 0,-1 1 0,3-1 0,0 0 0,1 0 0,1-1 0,1 0 0,-1 0 0,2 1 0,0 1 0,0 0 0,3 0 0,0 0 0,0 0 0,5 0 0,4 2 0,3 1 0,0 1 0,-7 0 0,-10-1 0,-7-1 0,-6-2 0,-7 0 0,-6-1 0,-3-1 0,-2 0 0,0 0 0,0-1 0,-2 0 0,1 0 0,2 0 0,1 1 0,4 0 0,8 0 0,11 0 0,5 0 0,5 0 0,1-1 0,1 0 0,4-1 0,-1 0 0,0 0 0,0 0 0,-1 1 0,-1 0 0,1 1 0,-1 0 0,2 0 0,2 0 0,2 0 0,4 0 0,-16 0 0,0 0 0,1 0 0,0 0 0,1 0 0,1 0 0,-1 0 0,1 0 0,1 0 0,1 0 0,0 0 0,1 0 0,2 0 0,0 0 0,1 0 0,1 0 0,1 0 0,0 0 0,0 0 0,1 0 0,-2 0 0,0 0 0,-1 0 0,-1 0 0,-3 0 0,1 0 0,-2 0 0,0 0 0,0 0 0,-1 0 0,1 0 0,-2 0 0,2 0 0,-1 0 0,0 0 0,0 0 0,-1 0 0,0 0 0,0-1 0,0 0 0,-1-1 0,0 0 0,0 0 0,0-1 0,-1 0 0,1 1 0,0-1 0,0 1 0,1 0 0,-1 0 0,0 1 0,-1 0 0,0 0 0,0 1 0,15-2 0,-4 1 0,-4 0 0,-5 0 0,0-1 0,-2-1 0,1 0 0,2-2 0,3-1 0,5-1 0,-12 3 0,0 0 0,2 1 0,0-1 0,1 1 0,0 0 0,1 1 0,0-1 0,-1 0 0,0 1 0,0 0 0,-1 0 0,-1 1 0,-1-1 0,13 0 0,-7 1 0,-6 0 0,-3 1 0,-2 0 0,-2-1 0,1 0 0,-1-1 0,-1 1 0,0 0 0,-1 0 0,-2 0 0,2 0 0,0 0 0,-1 1 0,1 0 0,-1 0 0,-1 0 0,-1 1 0,-5 1 0,0 2 0,-2 1 0,0 0 0,0-1 0,0-2 0,0-1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0:28.622"/>
    </inkml:context>
    <inkml:brush xml:id="br0">
      <inkml:brushProperty name="width" value="0.035" units="cm"/>
      <inkml:brushProperty name="height" value="0.035" units="cm"/>
    </inkml:brush>
  </inkml:definitions>
  <inkml:trace contextRef="#ctx0" brushRef="#br0">1 0 24575,'0'25'0,"0"15"0,0 36 0,0 25 0,0 30 0,0 14 0,0 2 0,0 7 0,0-6 0,0-1 0,0-2 0,0-2 0,0-8 0,0-4 0,0-7 0,0-4 0,0-6 0,0-7 0,0-4 0,0-2 0,0 3 0,0-3 0,0 0 0,0-2 0,0 10 0,0 11 0,0 13 0,0-1 0,0 1 0,0-7 0,0-8 0,0-4 0,0-11 0,0-12 0,0-11 0,0-11 0,0-6 0,0-6 0,0-2 0,0-2 0,0 4 0,0-3 0,0 5 0,0 2 0,0 5 0,0 1 0,0 9 0,0 6 0,0 2 0,0 7 0,0-3 0,0 5 0,4 2 0,3-1 0,-1-5 0,0-5 0,-4-6 0,2-7 0,3 1 0,-1-2 0,-2-5 0,-4 2 0,0-4 0,5 5 0,1-1 0,0 1 0,3 9 0,-3 1 0,0 7 0,5-3 0,-5-2 0,5 2 0,-1-2 0,-1-2 0,1-2 0,-4-1 0,-1 1 0,-1 4 0,-4-2 0,4-6 0,2-7 0,-1-2 0,-1-4 0,-4-2 0,0-4 0,6-1 0,0 5 0,1 2 0,-3 4 0,-4 3 0,0 1 0,0 0 0,2 3 0,4-5 0,1-4 0,-3-2 0,-2-4 0,2-3 0,3 1 0,-3-2 0,2-3 0,-6-6 0,0 0 0,0-4 0,0 4 0,0 0 0,2-4 0,2-2 0,3-2 0,-3-3 0,-2 3 0,2 2 0,3 2 0,1-2 0,-2-7 0,1-4 0,-3-6 0,-6-23 0,-3-55 0,1 28 0,0-33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04.818"/>
    </inkml:context>
    <inkml:brush xml:id="br0">
      <inkml:brushProperty name="width" value="0.035" units="cm"/>
      <inkml:brushProperty name="height" value="0.035" units="cm"/>
    </inkml:brush>
  </inkml:definitions>
  <inkml:trace contextRef="#ctx0" brushRef="#br0">1 529 24575,'13'0'0,"-1"0"0,7 0 0,-4 0 0,0 0 0,2 0 0,1 0 0,10 0 0,-1 0 0,3 0 0,1 0 0,1 0 0,8 0 0,6 0 0,7 0 0,8 0 0,6 0 0,9 0 0,0 0 0,4 0 0,2 0 0,4 0 0,5 0 0,-1 0 0,3 0 0,-2 0 0,-1 0 0,-3 0 0,-3 0 0,2 0 0,11 0 0,19 0 0,19 0 0,20 0 0,20 0 0,13-5 0,7-5 0,5-1 0,-8-1 0,-15-3 0,-11-2 0,-14-2 0,6-2 0,2 0 0,6-2 0,-2-2 0,-1-1 0,1 1 0,-8 6 0,-7 0 0,-8 2 0,-12-2 0,3 0 0,-3 0 0,6 0 0,6 3 0,-4-3 0,12 4 0,3 0 0,1 7 0,3 1 0,-11 5 0,-6 2 0,-8 0 0,-7 0 0,0 0 0,1 0 0,1 0 0,7 0 0,6 0 0,2 0 0,2 0 0,-2 0 0,-6 0 0,2 0 0,2 0 0,-3 0 0,6 0 0,-10 0 0,-5 7 0,-3 5 0,-4 5 0,4 2 0,-2 0 0,2 0 0,1-4 0,-3-1 0,4 1 0,3 2 0,-1 2 0,3 4 0,-5 2 0,-6-1 0,-23-3 0,-13-7 0,-6-7 0,-2 1 0,14-4 0,1 3 0,6-3 0,2-4 0,6 0 0,0 2 0,3 4 0,3 3 0,3 1 0,12-1 0,3 1 0,1-1 0,22 3 0,23 7 0,18 6 0,1 7 0,-42-2 0,-49-5 0,-38-6 0,-35-7 0,-32-3 0,-36-7 0,-17-2 0,-10 0 0,-1 0 0,3-4 0,-11-1 0,7-1 0,6 4 0,8 2 0,20 0 0,47 0 0,52 0 0,31 0 0,27 0 0,4-4 0,7-2 0,17-5 0,-3 0 0,1 3 0,-1-2 0,-6 5 0,-4 1 0,2 4 0,0 0 0,9 0 0,8 0 0,12 0 0,24 0 0,-89 0 0,3 0 0,3 0 0,1 0 0,6 0 0,2 0 0,0 0 0,4 0 0,3 0 0,3 0 0,7 0 0,0 0 0,10 0 0,3 0 0,8 0 0,0 0 0,6 0 0,2 0 0,1 0 0,1 0 0,-8 0 0,0 0 0,-8 0 0,-3 0 0,-12 0 0,-2 0 0,-5 0 0,-1 0 0,-5 0 0,2 0 0,-1 0 0,-3 0 0,2 0 0,-2 0 0,0 0 0,0 0 0,-2-2 0,-2 0 0,-2-2 0,0-3 0,-2 1 0,-1-4 0,-3-3 0,-1 0 0,1-1 0,-1 1 0,3 0 0,2 3 0,2-1 0,-3 3 0,-3 1 0,-3 3 0,1 0 0,-3 0 0,82-2 0,-23-1 0,-20 3 0,-22-2 0,-9-3 0,-3-6 0,2-3 0,8-6 0,16-5 0,33-9 0,-70 19 0,4 2 0,7-2 0,3 2 0,3 1 0,4 1 0,0 2 0,2 1 0,-2-1 0,-2 0 0,-2 3 0,-2 1 0,-9 1 0,-4-1 0,68 1 0,-35 2 0,-30 4 0,-20 2 0,-13-2 0,-3-5 0,-3 3 0,0-4 0,-4 3 0,-6-1 0,-2-2 0,-7 3 0,9 1 0,-5 0 0,-1 4 0,3 0 0,-3 0 0,-5 0 0,-10 4 0,-20 7 0,-7 8 0,-7 8 0,0-2 0,0-6 0,0-8 0,0-5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09.360"/>
    </inkml:context>
    <inkml:brush xml:id="br0">
      <inkml:brushProperty name="width" value="0.035" units="cm"/>
      <inkml:brushProperty name="height" value="0.035" units="cm"/>
    </inkml:brush>
  </inkml:definitions>
  <inkml:trace contextRef="#ctx0" brushRef="#br0">1 1 24575,'0'21'0,"0"21"0,0 28 0,0 3 0,0 24 0,0 15 0,0 25 0,0-57 0,0 4 0,4 0 0,0 0 0,3 3 0,1-1 0,1-2 0,1 1 0,1-3 0,-1 0 0,-1-4 0,-3 2 0,7 78 0,-7 0 0,0 2 0,-6-80 0,0 2 0,0 0 0,0-2 0,0 2 0,0 0 0,0 0 0,0 0 0,0 3 0,0-3 0,0 0 0,0 2 0,0-2 0,0-2 0,0 80 0,0-6 0,0-2 0,0 1 0,0-73 0,0 2 0,0 3 0,0 3 0,0 7 0,0 0 0,0 4 0,0 2 0,0 6 0,0 2 0,0 5 0,0 0 0,0 4 0,0 4 0,0 0 0,0 0 0,0 2 0,0 3 0,0-3 0,0 0 0,0-4 0,0 0 0,0-2 0,0-2 0,0-9 0,0 1 0,0-7 0,0-4 0,0-2 0,0-5 0,0-4 0,0 1 0,0-3 0,0-2 0,0-2 0,0 0 0,0 78 0,0 0 0,0-78 0,0 0 0,0 2 0,0-2 0,0-2 0,0 2 0,0 78 0,4-8 0,11 1 0,8 3 0,-6-74 0,0 2 0,4 0 0,0 0 0,0 2 0,0-1 0,2-6 0,1 1 0,18 63 0,-4-8 0,-1-17 0,-7-13 0,-1-12 0,-1-13 0,-3-9 0,-2-6 0,-2-8 0,2-2 0,-2-7 0,1-4 0,3-4 0,-2-6 0,-2 1 0,-2-1 0,-4-1 0,-7-14 0,1-4 0,-5-13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12.780"/>
    </inkml:context>
    <inkml:brush xml:id="br0">
      <inkml:brushProperty name="width" value="0.035" units="cm"/>
      <inkml:brushProperty name="height" value="0.035" units="cm"/>
    </inkml:brush>
  </inkml:definitions>
  <inkml:trace contextRef="#ctx0" brushRef="#br0">1 0 24575,'0'29'0,"0"24"0,0 42 0,0 4 0,0 31 0,0 24 0,0-68 0,0 1 0,4 20 0,3 5 0,1-1 0,2 1 0,3 2 0,4 1 0,0-1 0,2 0 0,-5 0 0,3-3 0,-2 1 0,0-1 0,-3 3 0,-3-2 0,4 1 0,-5-1 0,0-2 0,-1-1 0,-1-6 0,-4-2 0,2-6 0,-2-2 0,1-5 0,-6-2 0,3-3 0,0-3 0,0 73 0,0-1 0,0 0 0,0 5 0,0-70 0,0-1 0,0 3 0,0-1 0,0 3 0,0-1 0,3-4 0,1-1 0,-2-1 0,2-2 0,-2-2 0,2 0 0,-2 0 0,1 0 0,1 2 0,0 0 0,-2 3 0,2-1 0,1 0 0,-1 2 0,-2-1 0,2-5 0,-4 71 0,0-16 0,0-17 0,0-17 0,0-8 0,0-5 0,0 5 0,0 4 0,4 8 0,3 11 0,3 4 0,9 12 0,-4 1 0,4-5 0,0-5 0,0-16 0,-2-8 0,-5-11 0,-1-6 0,-1-8 0,3-6 0,-1-3 0,1-4 0,-2 0 0,-1-6 0,-1-5 0,1-6 0,-6-4 0,7-4 0,-5-2 0,-2-2 0,1 1 0,1-1 0,-2-1 0,2 1 0,3-7 0,-5-2 0,0-1 0,5-8 0,-3-14 0,-2 0 0,0-10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17.211"/>
    </inkml:context>
    <inkml:brush xml:id="br0">
      <inkml:brushProperty name="width" value="0.035" units="cm"/>
      <inkml:brushProperty name="height" value="0.035" units="cm"/>
    </inkml:brush>
  </inkml:definitions>
  <inkml:trace contextRef="#ctx0" brushRef="#br0">190 0 24575,'0'23'0,"0"13"0,0 23 0,0 8 0,0 22 0,0 24 0,0 39 0,0-57 0,0 6 0,0 15 0,0 4 0,0 17 0,0 2 0,-3 6 0,1 2 0,-4 5 0,-2-1 0,-1-3 0,1-1 0,-1-10 0,1 0 0,-1-6 0,3-3 0,2-8 0,0-4 0,-3-9 0,1-4 0,0-8 0,-1-2 0,3-5 0,2-4 0,-2-3 0,2-1 0,-7 73 0,3-10 0,0-4 0,-5-6 0,3-7 0,1 1 0,-5-9 0,6 2 0,-1 4 0,3 2 0,4 3 0,0 5 0,0-1 0,0 6 0,0-4 0,0-7 0,0-3 0,6-5 0,1-7 0,-1-1 0,0-5 0,-2-6 0,3 0 0,1 1 0,-1 7 0,-1 7 0,0 2 0,7 2 0,-1-7 0,1-3 0,6-9 0,-4-10 0,0-1 0,-5-1 0,1-3 0,-5-2 0,7-8 0,1-4 0,-1-5 0,2-4 0,-5-2 0,-1-4 0,-1-2 0,0-1 0,3-3 0,-3 0 0,1 1 0,-3-5 0,5-1 0,-1-2 0,-4-2 0,3 2 0,-5-1 0,2-1 0,-1-4 0,-5-3 0,0-3 0,4-7 0,0-2 0,2-2 0,-1-6 0,-5 2 0,4 0 0,2 0 0,9-3 0,2-5 0,-3-3 0,3-2 0,-6 3 0,-5 3 0,3-1 0,-5 1 0,4-1 0,3-18 0,-7 9 0,0-10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21.163"/>
    </inkml:context>
    <inkml:brush xml:id="br0">
      <inkml:brushProperty name="width" value="0.035" units="cm"/>
      <inkml:brushProperty name="height" value="0.035" units="cm"/>
    </inkml:brush>
  </inkml:definitions>
  <inkml:trace contextRef="#ctx0" brushRef="#br0">67 0 24575,'0'48'0,"0"11"0,0 28 0,0-3 0,0 11 0,0 16 0,0 14 0,0 24 0,0-69 0,0 0 0,0 6 0,0 3 0,0 1 0,0 1 0,0 6 0,0 0 0,0-5 0,0 3 0,0-2 0,0 1 0,0 1 0,0-2 0,0 0 0,0-3 0,0-1 0,0-1 0,0-4 0,0 0 0,5-4 0,-3 0 0,4 78 0,-2-75 0,-2-3 0,5 4 0,-3 0 0,0 2 0,-2 1 0,2-1 0,1-2 0,-3 3 0,2-1 0,-4-2 0,0 2 0,4-1 0,-2 1 0,2 0 0,1 1 0,-3-3 0,2-2 0,0 2 0,-2-2 0,-2 70 0,0-13 0,0-9 0,0-5 0,0 16 0,0-55 0,-4 7 0,-2 8 0,-5 4 0,-1 13 0,-5 2 0,-2 4 0,0-2 0,2-6 0,2-2 0,5-7 0,1-6 0,5-16 0,2-5 0,2 48 0,0-18 0,6-20 0,11-8 0,13-10 0,8-5 0,-3 3 0,-9-3 0,-7 1 0,-5-14 0,1-10 0,0-6 0,0-8 0,1-7 0,-1-2 0,0-6 0,-5-3 0,1 1 0,2 0 0,-5 6 0,5 0 0,-3 2 0,3 2 0,-1 2 0,3 3 0,0 3 0,-7 5 0,-1 8 0,-1 13 0,0 23 0,1 21 0,-7 13 0,-17-3 0,-6-16 0,-1-21 0,8-22 0,9-9 0,7-12 0,0 1 0,0-5 0,0-2 0,0-1 0,0-3 0,0 0 0,0 2 0,0-2 0,0 2 0,0-2 0,4-4 0,1 0 0,-1-2 0,4-1 0,1 5 0,1 0 0,5 2 0,-2 2 0,-1-2 0,1 1 0,-3 1 0,-1 0 0,-1-2 0,-1-4 0,-1 2 0,-2-5 0,0-1 0,3 2 0,-3 0 0,4 1 0,-1 3 0,-3 2 0,0 3 0,-4-8 0,0-5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12:51:24.947"/>
    </inkml:context>
    <inkml:brush xml:id="br0">
      <inkml:brushProperty name="width" value="0.035" units="cm"/>
      <inkml:brushProperty name="height" value="0.035" units="cm"/>
    </inkml:brush>
  </inkml:definitions>
  <inkml:trace contextRef="#ctx0" brushRef="#br0">1 0 24575,'0'44'0,"0"40"0,0 53 0,0 7 0,0 9 0,0-71 0,0 3 0,0 5 0,0 3 0,0 16 0,0 3 0,0 2 0,0 1 0,0 1 0,0-2 0,0 0 0,0-1 0,2 1 0,0 0 0,5-5 0,-1 1 0,4 1 0,1 1 0,4 4 0,-1 0 0,1 6 0,0-2 0,4 6 0,0-2 0,0 3 0,0-1 0,0 0 0,0-1 0,-3-1 0,1-2 0,-2-2 0,0-4 0,-3-3 0,3-1 0,0-7 0,-3-4 0,1-2 0,0-4 0,-3-11 0,1-2 0,12 60 0,-4-33 0,-2-31 0,23-9 0,10 7 0,-1 0 0,-9-6 0,-32-14 0,-8-22 0,0 12 0,0 11 0,0 11 0,0 22 0,-4 7 0,-4 10 0,-3 5 0,-6 0 0,5-1 0,-5-1 0,4-5 0,7-4 0,-1-2 0,7-4 0,0-2 0,0-1 0,0 1 0,0 6 0,0 8 0,0 13 0,0 13 0,0 6 0,0 2 0,0-2 0,0-9 0,0-3 0,0-1 0,0-2 0,0-4 0,0-4 0,-4-11 0,-4-12 0,1-9 0,3-6 0,4-8 0,0-7 0,0-10 0,0-11 0,0-4 0,0-7 0,0 3 0,0-7 0,0-1 0,0-8 0,0-1 0,-10-21 0,8 8 0,-9-16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30DD8-8FDE-4866-8E72-355636E61A0E}" type="datetimeFigureOut">
              <a:rPr lang="en-US" smtClean="0"/>
              <a:t>2/12/25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849FE-B4B9-4AA8-A932-B5D05304D1BA}" type="slidenum">
              <a:rPr lang="en-US" smtClean="0"/>
              <a:t>‹#›</a:t>
            </a:fld>
            <a:endParaRPr lang="en-US"/>
          </a:p>
        </p:txBody>
      </p:sp>
    </p:spTree>
    <p:extLst>
      <p:ext uri="{BB962C8B-B14F-4D97-AF65-F5344CB8AC3E}">
        <p14:creationId xmlns:p14="http://schemas.microsoft.com/office/powerpoint/2010/main" val="4197167904"/>
      </p:ext>
    </p:extLst>
  </p:cSld>
  <p:clrMap bg1="lt1" tx1="dk1" bg2="lt2" tx2="dk2" accent1="accent1" accent2="accent2" accent3="accent3" accent4="accent4" accent5="accent5" accent6="accent6" hlink="hlink" folHlink="folHlink"/>
  <p:notesStyle>
    <a:lvl1pPr marL="0" algn="l" defTabSz="914324" rtl="0" eaLnBrk="1" latinLnBrk="0" hangingPunct="1">
      <a:defRPr sz="1200" kern="1200">
        <a:solidFill>
          <a:schemeClr val="tx1"/>
        </a:solidFill>
        <a:latin typeface="+mn-lt"/>
        <a:ea typeface="+mn-ea"/>
        <a:cs typeface="+mn-cs"/>
      </a:defRPr>
    </a:lvl1pPr>
    <a:lvl2pPr marL="457162" algn="l" defTabSz="914324" rtl="0" eaLnBrk="1" latinLnBrk="0" hangingPunct="1">
      <a:defRPr sz="1200" kern="1200">
        <a:solidFill>
          <a:schemeClr val="tx1"/>
        </a:solidFill>
        <a:latin typeface="+mn-lt"/>
        <a:ea typeface="+mn-ea"/>
        <a:cs typeface="+mn-cs"/>
      </a:defRPr>
    </a:lvl2pPr>
    <a:lvl3pPr marL="914324" algn="l" defTabSz="914324" rtl="0" eaLnBrk="1" latinLnBrk="0" hangingPunct="1">
      <a:defRPr sz="1200" kern="1200">
        <a:solidFill>
          <a:schemeClr val="tx1"/>
        </a:solidFill>
        <a:latin typeface="+mn-lt"/>
        <a:ea typeface="+mn-ea"/>
        <a:cs typeface="+mn-cs"/>
      </a:defRPr>
    </a:lvl3pPr>
    <a:lvl4pPr marL="1371485" algn="l" defTabSz="914324" rtl="0" eaLnBrk="1" latinLnBrk="0" hangingPunct="1">
      <a:defRPr sz="1200" kern="1200">
        <a:solidFill>
          <a:schemeClr val="tx1"/>
        </a:solidFill>
        <a:latin typeface="+mn-lt"/>
        <a:ea typeface="+mn-ea"/>
        <a:cs typeface="+mn-cs"/>
      </a:defRPr>
    </a:lvl4pPr>
    <a:lvl5pPr marL="1828648" algn="l" defTabSz="914324" rtl="0" eaLnBrk="1" latinLnBrk="0" hangingPunct="1">
      <a:defRPr sz="1200" kern="1200">
        <a:solidFill>
          <a:schemeClr val="tx1"/>
        </a:solidFill>
        <a:latin typeface="+mn-lt"/>
        <a:ea typeface="+mn-ea"/>
        <a:cs typeface="+mn-cs"/>
      </a:defRPr>
    </a:lvl5pPr>
    <a:lvl6pPr marL="2285809" algn="l" defTabSz="914324" rtl="0" eaLnBrk="1" latinLnBrk="0" hangingPunct="1">
      <a:defRPr sz="1200" kern="1200">
        <a:solidFill>
          <a:schemeClr val="tx1"/>
        </a:solidFill>
        <a:latin typeface="+mn-lt"/>
        <a:ea typeface="+mn-ea"/>
        <a:cs typeface="+mn-cs"/>
      </a:defRPr>
    </a:lvl6pPr>
    <a:lvl7pPr marL="2742971" algn="l" defTabSz="914324" rtl="0" eaLnBrk="1" latinLnBrk="0" hangingPunct="1">
      <a:defRPr sz="1200" kern="1200">
        <a:solidFill>
          <a:schemeClr val="tx1"/>
        </a:solidFill>
        <a:latin typeface="+mn-lt"/>
        <a:ea typeface="+mn-ea"/>
        <a:cs typeface="+mn-cs"/>
      </a:defRPr>
    </a:lvl7pPr>
    <a:lvl8pPr marL="3200133" algn="l" defTabSz="914324" rtl="0" eaLnBrk="1" latinLnBrk="0" hangingPunct="1">
      <a:defRPr sz="1200" kern="1200">
        <a:solidFill>
          <a:schemeClr val="tx1"/>
        </a:solidFill>
        <a:latin typeface="+mn-lt"/>
        <a:ea typeface="+mn-ea"/>
        <a:cs typeface="+mn-cs"/>
      </a:defRPr>
    </a:lvl8pPr>
    <a:lvl9pPr marL="3657295" algn="l" defTabSz="91432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n.wikipedia.org/wiki/J._P._Guilford"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n.wikipedia.org/wiki/Convergent_thinking"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J._P._Guilford"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en.wikipedia.org/wiki/Convergent_thinking"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J._P._Guilford"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n.wikipedia.org/wiki/Convergent_thinkin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J._P._Guilford"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en.wikipedia.org/wiki/Convergent_thinking"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are specific problems that are a great match for design thinking, and we call them “wicked problems”. </a:t>
            </a:r>
            <a:r>
              <a:rPr lang="en-US" dirty="0">
                <a:solidFill>
                  <a:srgbClr val="0070C0"/>
                </a:solidFill>
              </a:rPr>
              <a:t>(Note: This is a term from the world of software design that describes complex problem.)</a:t>
            </a:r>
          </a:p>
          <a:p>
            <a:pPr marL="0" lvl="0" indent="0" algn="l" rtl="0">
              <a:spcBef>
                <a:spcPts val="0"/>
              </a:spcBef>
              <a:spcAft>
                <a:spcPts val="0"/>
              </a:spcAft>
              <a:buNone/>
            </a:pPr>
            <a:r>
              <a:rPr lang="en-US" dirty="0"/>
              <a:t>These problems are ambiguous; there is no manual or formula for how to solve it.  These problems are unique to you and have many nuances.  Sometimes even as you work on the problem, it changes as you dig into the root cause.  Problems like how to have a thriving career, balancing competing priorities, growing the love relationships you desire, and dealing with illness can all become wicked problems.</a:t>
            </a:r>
            <a:endParaRPr dirty="0"/>
          </a:p>
        </p:txBody>
      </p:sp>
      <p:sp>
        <p:nvSpPr>
          <p:cNvPr id="220" name="Google Shape;22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392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b="1" dirty="0"/>
              <a:t>Overview: Instruction slide </a:t>
            </a:r>
          </a:p>
          <a:p>
            <a:endParaRPr lang="en-US" b="1" dirty="0"/>
          </a:p>
          <a:p>
            <a:pPr marL="342900" indent="-342900">
              <a:buFont typeface="Arial" panose="020B0604020202020204" pitchFamily="34" charset="0"/>
              <a:buChar char="•"/>
            </a:pPr>
            <a:r>
              <a:rPr lang="en-US" b="0" dirty="0"/>
              <a:t>As you click through each bullet point, read instructions as is, being deliberately brief and purposefully setting up the “holding something together” schema.</a:t>
            </a:r>
          </a:p>
          <a:p>
            <a:pPr marL="342900" indent="-342900">
              <a:buFont typeface="Arial" panose="020B0604020202020204" pitchFamily="34" charset="0"/>
              <a:buChar char="•"/>
            </a:pPr>
            <a:r>
              <a:rPr lang="en-US" b="0" dirty="0"/>
              <a:t>[click to next slide]</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684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725759" rtl="0" eaLnBrk="1" fontAlgn="auto" latinLnBrk="0" hangingPunct="1">
              <a:lnSpc>
                <a:spcPct val="100000"/>
              </a:lnSpc>
              <a:spcBef>
                <a:spcPts val="0"/>
              </a:spcBef>
              <a:spcAft>
                <a:spcPts val="0"/>
              </a:spcAft>
              <a:buClrTx/>
              <a:buSzTx/>
              <a:buFontTx/>
              <a:buNone/>
              <a:tabLst/>
              <a:defRPr/>
            </a:pPr>
            <a:r>
              <a:rPr lang="en-US" b="1" dirty="0"/>
              <a:t>Overview: Working time. Slide music = flight of the bumblebee (deliberately stress-inducing music) during which we are setting up the feeling of </a:t>
            </a:r>
            <a:r>
              <a:rPr lang="en-US" b="1" dirty="0" err="1"/>
              <a:t>stuckness</a:t>
            </a:r>
            <a:r>
              <a:rPr lang="en-US" b="1" dirty="0"/>
              <a:t>.</a:t>
            </a:r>
          </a:p>
          <a:p>
            <a:pPr marL="0" marR="0" indent="0" algn="l" defTabSz="725759" rtl="0" eaLnBrk="1" fontAlgn="auto" latinLnBrk="0" hangingPunct="1">
              <a:lnSpc>
                <a:spcPct val="100000"/>
              </a:lnSpc>
              <a:spcBef>
                <a:spcPts val="0"/>
              </a:spcBef>
              <a:spcAft>
                <a:spcPts val="0"/>
              </a:spcAft>
              <a:buClrTx/>
              <a:buSzTx/>
              <a:buFontTx/>
              <a:buNone/>
              <a:tabLst/>
              <a:defRPr/>
            </a:pPr>
            <a:endParaRPr lang="en-US" dirty="0"/>
          </a:p>
          <a:p>
            <a:pPr marL="0" marR="0" indent="0" algn="l" defTabSz="725759" rtl="0" eaLnBrk="1" fontAlgn="auto" latinLnBrk="0" hangingPunct="1">
              <a:lnSpc>
                <a:spcPct val="100000"/>
              </a:lnSpc>
              <a:spcBef>
                <a:spcPts val="0"/>
              </a:spcBef>
              <a:spcAft>
                <a:spcPts val="0"/>
              </a:spcAft>
              <a:buClrTx/>
              <a:buSzTx/>
              <a:buFontTx/>
              <a:buNone/>
              <a:tabLst/>
              <a:defRPr/>
            </a:pPr>
            <a:r>
              <a:rPr lang="en-US" dirty="0"/>
              <a:t>music times the exercise…..</a:t>
            </a:r>
          </a:p>
          <a:p>
            <a:pPr marL="0" marR="0" indent="0" algn="l" defTabSz="725759" rtl="0" eaLnBrk="1" fontAlgn="auto" latinLnBrk="0" hangingPunct="1">
              <a:lnSpc>
                <a:spcPct val="100000"/>
              </a:lnSpc>
              <a:spcBef>
                <a:spcPts val="0"/>
              </a:spcBef>
              <a:spcAft>
                <a:spcPts val="0"/>
              </a:spcAft>
              <a:buClrTx/>
              <a:buSzTx/>
              <a:buFontTx/>
              <a:buNone/>
              <a:tabLst/>
              <a:defRPr/>
            </a:pPr>
            <a:endParaRPr lang="en-US" dirty="0"/>
          </a:p>
          <a:p>
            <a:pPr marL="0" marR="0" indent="0" algn="l" defTabSz="725759" rtl="0" eaLnBrk="1" fontAlgn="auto" latinLnBrk="0" hangingPunct="1">
              <a:lnSpc>
                <a:spcPct val="100000"/>
              </a:lnSpc>
              <a:spcBef>
                <a:spcPts val="0"/>
              </a:spcBef>
              <a:spcAft>
                <a:spcPts val="0"/>
              </a:spcAft>
              <a:buClrTx/>
              <a:buSzTx/>
              <a:buFontTx/>
              <a:buNone/>
              <a:tabLst/>
              <a:defRPr/>
            </a:pPr>
            <a:r>
              <a:rPr lang="en-US" dirty="0"/>
              <a:t>[note from Sp22: students have been more vocal over the course of the year about the music being more than stress-inducing, but it being distressing. Explore a different type of song that has the same effect but with less intensity.]</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384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pPr marL="342900" indent="-342900">
              <a:buFont typeface="Arial" panose="020B0604020202020204" pitchFamily="34" charset="0"/>
              <a:buChar char="•"/>
            </a:pPr>
            <a:r>
              <a:rPr lang="en-US" dirty="0"/>
              <a:t>Alright, pens and pencils down. Let’s debrief this design exercise together.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97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r>
              <a:rPr lang="en-US" sz="1900" b="1" kern="1200" dirty="0">
                <a:solidFill>
                  <a:schemeClr val="tx1"/>
                </a:solidFill>
                <a:latin typeface="+mn-lt"/>
                <a:ea typeface="+mn-ea"/>
                <a:cs typeface="+mn-cs"/>
              </a:rPr>
              <a:t>Overview: Debrief of the experience, especially emphasizing the felt experience of being stuck.</a:t>
            </a:r>
          </a:p>
          <a:p>
            <a:endParaRPr lang="en-US" sz="1900" kern="1200" dirty="0">
              <a:solidFill>
                <a:schemeClr val="tx1"/>
              </a:solidFill>
              <a:latin typeface="+mn-lt"/>
              <a:ea typeface="+mn-ea"/>
              <a:cs typeface="+mn-cs"/>
            </a:endParaRPr>
          </a:p>
          <a:p>
            <a:r>
              <a:rPr lang="en-US" sz="1900" kern="1200" dirty="0">
                <a:solidFill>
                  <a:schemeClr val="tx1"/>
                </a:solidFill>
                <a:latin typeface="+mn-lt"/>
                <a:ea typeface="+mn-ea"/>
                <a:cs typeface="+mn-cs"/>
              </a:rPr>
              <a:t>Lead a debrief of the experience:</a:t>
            </a:r>
          </a:p>
          <a:p>
            <a:pPr marL="342900" indent="-342900">
              <a:buFont typeface="Arial" panose="020B0604020202020204" pitchFamily="34" charset="0"/>
              <a:buChar char="•"/>
            </a:pPr>
            <a:r>
              <a:rPr lang="en-US" sz="1900" kern="1200" dirty="0">
                <a:solidFill>
                  <a:schemeClr val="tx1"/>
                </a:solidFill>
                <a:latin typeface="+mn-lt"/>
                <a:ea typeface="+mn-ea"/>
                <a:cs typeface="+mn-cs"/>
              </a:rPr>
              <a:t>What did that feel like?  </a:t>
            </a:r>
          </a:p>
          <a:p>
            <a:pPr marL="1068659" lvl="1" indent="-342900">
              <a:buFont typeface="Arial" panose="020B0604020202020204" pitchFamily="34" charset="0"/>
              <a:buChar char="•"/>
            </a:pPr>
            <a:r>
              <a:rPr lang="en-US" sz="1900" kern="1200" dirty="0">
                <a:solidFill>
                  <a:schemeClr val="tx1"/>
                </a:solidFill>
                <a:latin typeface="+mn-lt"/>
                <a:ea typeface="+mn-ea"/>
                <a:cs typeface="+mn-cs"/>
              </a:rPr>
              <a:t>[Facilitator reflects trends back to the group, emphasizing any experiences of getting stuck. Comment on the purposeful choice of music to induce stress, and thus, “</a:t>
            </a:r>
            <a:r>
              <a:rPr lang="en-US" sz="1900" kern="1200" dirty="0" err="1">
                <a:solidFill>
                  <a:schemeClr val="tx1"/>
                </a:solidFill>
                <a:latin typeface="+mn-lt"/>
                <a:ea typeface="+mn-ea"/>
                <a:cs typeface="+mn-cs"/>
              </a:rPr>
              <a:t>stuckedness</a:t>
            </a:r>
            <a:r>
              <a:rPr lang="en-US" sz="1900" kern="1200" dirty="0">
                <a:solidFill>
                  <a:schemeClr val="tx1"/>
                </a:solidFill>
                <a:latin typeface="+mn-lt"/>
                <a:ea typeface="+mn-ea"/>
                <a:cs typeface="+mn-cs"/>
              </a:rPr>
              <a:t>.” Call on 1-2 students to say more.]</a:t>
            </a:r>
          </a:p>
          <a:p>
            <a:pPr marL="342900" lvl="0" indent="-342900">
              <a:buFont typeface="Arial" panose="020B0604020202020204" pitchFamily="34" charset="0"/>
              <a:buChar char="•"/>
            </a:pPr>
            <a:r>
              <a:rPr lang="en-US" sz="1900" kern="1200" dirty="0">
                <a:solidFill>
                  <a:schemeClr val="tx1"/>
                </a:solidFill>
                <a:latin typeface="+mn-lt"/>
                <a:ea typeface="+mn-ea"/>
                <a:cs typeface="+mn-cs"/>
              </a:rPr>
              <a:t>How many uses did you come up with?  </a:t>
            </a:r>
          </a:p>
          <a:p>
            <a:pPr marL="1068659" lvl="1" indent="-342900">
              <a:buFont typeface="Arial" panose="020B0604020202020204" pitchFamily="34" charset="0"/>
              <a:buChar char="•"/>
            </a:pPr>
            <a:r>
              <a:rPr lang="en-US" sz="1900" kern="1200" dirty="0">
                <a:solidFill>
                  <a:schemeClr val="tx1"/>
                </a:solidFill>
                <a:latin typeface="+mn-lt"/>
                <a:ea typeface="+mn-ea"/>
                <a:cs typeface="+mn-cs"/>
              </a:rPr>
              <a:t>[Facilitator asks for at least 2 volunteers who generated lots of ideas to share a) their strategies, highlighting and underscoring the different aspects that cultivate effective ideation. Ex. Some people need to move around, others benefit from holding a real paper clip and manipulating it, others ask themselves: what is an unconventional way for me to use a paperclip, etc. ]</a:t>
            </a:r>
          </a:p>
          <a:p>
            <a:pPr marL="1068659" lvl="1" indent="-342900">
              <a:buFont typeface="Arial" panose="020B0604020202020204" pitchFamily="34" charset="0"/>
              <a:buChar char="•"/>
            </a:pPr>
            <a:r>
              <a:rPr lang="en-US" sz="1900" kern="1200" dirty="0">
                <a:solidFill>
                  <a:schemeClr val="tx1"/>
                </a:solidFill>
                <a:latin typeface="+mn-lt"/>
                <a:ea typeface="+mn-ea"/>
                <a:cs typeface="+mn-cs"/>
              </a:rPr>
              <a:t>Also, fun to ask these volunteers for their wildest idea. </a:t>
            </a:r>
          </a:p>
          <a:p>
            <a:pPr marL="342900" lvl="0" indent="-342900">
              <a:buFont typeface="Arial" panose="020B0604020202020204" pitchFamily="34" charset="0"/>
              <a:buChar char="•"/>
            </a:pPr>
            <a:r>
              <a:rPr lang="en-US" sz="1900" kern="1200" dirty="0">
                <a:solidFill>
                  <a:schemeClr val="tx1"/>
                </a:solidFill>
                <a:latin typeface="+mn-lt"/>
                <a:ea typeface="+mn-ea"/>
                <a:cs typeface="+mn-cs"/>
              </a:rPr>
              <a:t>Were you ever frustrated or stuck? What did that feel like? </a:t>
            </a:r>
          </a:p>
          <a:p>
            <a:pPr marL="1068659" marR="0" lvl="1"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latin typeface="+mn-lt"/>
                <a:ea typeface="+mn-ea"/>
                <a:cs typeface="+mn-cs"/>
              </a:rPr>
              <a:t>[Facilitator reflects trends back to the group, emphasizing any experiences of getting stuck.]</a:t>
            </a:r>
          </a:p>
          <a:p>
            <a:pPr marL="1068659" marR="0" lvl="1"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latin typeface="+mn-lt"/>
                <a:ea typeface="+mn-ea"/>
                <a:cs typeface="+mn-cs"/>
              </a:rPr>
              <a:t>It’s important to highlight where they feel it in their bodies, pointing out that often the body tells us we’re stuck before we realize it cognitively, and so paying attention to our bodies can yield good data.</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latin typeface="+mn-lt"/>
                <a:ea typeface="+mn-ea"/>
                <a:cs typeface="+mn-cs"/>
              </a:rPr>
              <a:t>Did anyone get unstuck? Like you hit a wall and couldn’t come up with ideas, and then all of a sudden a light bulb went off and a new slew of ideas came pouring out? </a:t>
            </a:r>
          </a:p>
          <a:p>
            <a:pPr marL="1068659" marR="0" lvl="1"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latin typeface="+mn-lt"/>
                <a:ea typeface="+mn-ea"/>
                <a:cs typeface="+mn-cs"/>
              </a:rPr>
              <a:t>Call on at least 2 students providing generative affirmation and reflecting for the group strategies for getting unstuck. </a:t>
            </a:r>
          </a:p>
          <a:p>
            <a:pPr marL="1068659" lvl="1" indent="-342900">
              <a:buFont typeface="Arial" panose="020B0604020202020204" pitchFamily="34" charset="0"/>
              <a:buChar char="•"/>
            </a:pPr>
            <a:endParaRPr lang="en-US" sz="19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918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32500" lnSpcReduction="20000"/>
          </a:bodyPr>
          <a:lstStyle/>
          <a:p>
            <a:r>
              <a:rPr lang="en-US" sz="1900" b="1"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Purpose: To introduce the concepts of divergent and convergent thinking, and connect the skill of divergent thinking to the ability to access different schemas, and thus, different types of ideas.</a:t>
            </a:r>
          </a:p>
          <a:p>
            <a:endParaRPr lang="en-US" sz="1900" b="0"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en-US" sz="1900" kern="1200" dirty="0">
                <a:solidFill>
                  <a:schemeClr val="tx1"/>
                </a:solidFill>
                <a:latin typeface="+mn-lt"/>
                <a:ea typeface="+mn-ea"/>
                <a:cs typeface="+mn-cs"/>
              </a:rPr>
              <a:t>What you may be noticing is how whatever schema you are working with, whether implicit or explicit, ends up influencing the kinds of ideas you are able to generate, and potentially, the number of ideas you come up with.</a:t>
            </a:r>
          </a:p>
          <a:p>
            <a:pPr marL="342900" indent="-342900">
              <a:buFont typeface="Arial" panose="020B0604020202020204" pitchFamily="34" charset="0"/>
              <a:buChar char="•"/>
            </a:pPr>
            <a:r>
              <a:rPr lang="en-US" sz="1900" kern="1200" dirty="0">
                <a:solidFill>
                  <a:schemeClr val="tx1"/>
                </a:solidFill>
                <a:latin typeface="+mn-lt"/>
                <a:ea typeface="+mn-ea"/>
                <a:cs typeface="+mn-cs"/>
              </a:rPr>
              <a:t>[click]</a:t>
            </a:r>
          </a:p>
          <a:p>
            <a:pPr marL="342900" indent="-342900">
              <a:buFont typeface="Arial" panose="020B0604020202020204" pitchFamily="34" charset="0"/>
              <a:buChar char="•"/>
            </a:pPr>
            <a:r>
              <a:rPr lang="en-US" sz="1900" kern="1200" dirty="0">
                <a:solidFill>
                  <a:schemeClr val="tx1"/>
                </a:solidFill>
                <a:latin typeface="+mn-lt"/>
                <a:ea typeface="+mn-ea"/>
                <a:cs typeface="+mn-cs"/>
              </a:rPr>
              <a:t>I suspect there’s a schema many of you may have been working with but weren’t aware of consciously. </a:t>
            </a:r>
            <a:r>
              <a:rPr lang="en-US" sz="1900" kern="1200" baseline="0" dirty="0">
                <a:solidFill>
                  <a:schemeClr val="tx1"/>
                </a:solidFill>
                <a:latin typeface="+mn-lt"/>
                <a:ea typeface="+mn-ea"/>
                <a:cs typeface="+mn-cs"/>
              </a:rPr>
              <a:t>Did anyone work together? Or use Google search?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(Usually not) Why not?  Right!  That would be cheating!! We’re in an academic environment, that’s not allowed! That was a rule you MADE UP for this design exercise. Nothing in the rules stated you couldn’t. What’s interesting to note here is how setting, cultural or societal norms, and other factors can affect the implicit schemas we bring to bear on questions and problems.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The good news is that this is a different kind of class where we explicitly encourage radical </a:t>
            </a:r>
            <a:r>
              <a:rPr lang="en-US" sz="1900" kern="1200" baseline="0" dirty="0" err="1">
                <a:solidFill>
                  <a:schemeClr val="tx1"/>
                </a:solidFill>
                <a:latin typeface="+mn-lt"/>
                <a:ea typeface="+mn-ea"/>
                <a:cs typeface="+mn-cs"/>
              </a:rPr>
              <a:t>collaboratioin</a:t>
            </a:r>
            <a:r>
              <a:rPr lang="en-US" sz="1900" kern="1200" baseline="0" dirty="0">
                <a:solidFill>
                  <a:schemeClr val="tx1"/>
                </a:solidFill>
                <a:latin typeface="+mn-lt"/>
                <a:ea typeface="+mn-ea"/>
                <a:cs typeface="+mn-cs"/>
              </a:rPr>
              <a:t>. And we are going to be really thinking about how we define the problems we tackle.</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So what does this experience of getting stuck and unstuck, and this concept of schemas, have to do with Life Design?  </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[long pause to let question land]</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900" kern="1200" dirty="0">
              <a:solidFill>
                <a:schemeClr val="tx1"/>
              </a:solidFill>
              <a:effectLst/>
              <a:latin typeface="+mn-lt"/>
              <a:ea typeface="+mn-ea"/>
              <a:cs typeface="+mn-cs"/>
            </a:endParaRP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effectLst/>
                <a:latin typeface="+mn-lt"/>
                <a:ea typeface="+mn-ea"/>
                <a:cs typeface="+mn-cs"/>
              </a:rPr>
              <a:t>There’s an old saying “When all you have is a hammer, every problem looks like a nail”. It’s really hard to take a screw out of a wall with a hammer. It’s much better to use a screwdriver. So, </a:t>
            </a:r>
            <a:r>
              <a:rPr lang="en-US" sz="1900" b="0" kern="1200" dirty="0">
                <a:solidFill>
                  <a:schemeClr val="tx1"/>
                </a:solidFill>
                <a:effectLst/>
                <a:latin typeface="+mn-lt"/>
                <a:ea typeface="+mn-ea"/>
                <a:cs typeface="+mn-cs"/>
              </a:rPr>
              <a:t>if you can be aware of your schemas, you can interrogate them and intentionally take a different POV, allowing you access to a broader set of ideas from which to design. </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kern="1200" dirty="0">
                <a:solidFill>
                  <a:schemeClr val="tx1"/>
                </a:solidFill>
                <a:effectLst/>
                <a:latin typeface="+mn-lt"/>
                <a:ea typeface="+mn-ea"/>
                <a:cs typeface="+mn-cs"/>
              </a:rPr>
              <a:t>[click] There’s a concept called “Divergent Thinking.”</a:t>
            </a:r>
            <a:endParaRPr lang="en-US" sz="1900" kern="1200" dirty="0">
              <a:solidFill>
                <a:schemeClr val="tx1"/>
              </a:solidFill>
              <a:effectLst/>
              <a:latin typeface="+mn-lt"/>
              <a:ea typeface="+mn-ea"/>
              <a:cs typeface="+mn-cs"/>
            </a:endParaRP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Proposed by the mid-twentieth century psychologist </a:t>
            </a:r>
            <a:r>
              <a:rPr lang="en-US" sz="1900" b="0" i="0" u="none" strike="noStrike" kern="1200" dirty="0">
                <a:solidFill>
                  <a:schemeClr val="tx1"/>
                </a:solidFill>
                <a:effectLst/>
                <a:latin typeface="+mn-lt"/>
                <a:ea typeface="+mn-ea"/>
                <a:cs typeface="+mn-cs"/>
                <a:hlinkClick r:id="rId3"/>
              </a:rPr>
              <a:t>JP Guilford</a:t>
            </a:r>
            <a:r>
              <a:rPr lang="en-US" sz="1900" b="0" i="0" u="none" strike="noStrike" kern="1200" dirty="0">
                <a:solidFill>
                  <a:schemeClr val="tx1"/>
                </a:solidFill>
                <a:effectLst/>
                <a:latin typeface="+mn-lt"/>
                <a:ea typeface="+mn-ea"/>
                <a:cs typeface="+mn-cs"/>
              </a:rPr>
              <a:t>, Divergent Thinking is the ability to generate many ideas or solutions from a single idea or piece of information. It’s thought to be one of, if not the most, important factor in creativity.</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And yet, it’s a mostly ignored skill. In school and most workplaces, we’re taught and encouraged primarily to practice </a:t>
            </a:r>
            <a:r>
              <a:rPr lang="en-US" sz="1900" b="0" i="0" u="none" strike="noStrike" kern="1200" dirty="0">
                <a:solidFill>
                  <a:schemeClr val="tx1"/>
                </a:solidFill>
                <a:effectLst/>
                <a:latin typeface="+mn-lt"/>
                <a:ea typeface="+mn-ea"/>
                <a:cs typeface="+mn-cs"/>
                <a:hlinkClick r:id="rId4"/>
              </a:rPr>
              <a:t>Convergent Thinking</a:t>
            </a:r>
            <a:r>
              <a:rPr lang="en-US" sz="1900" b="0" i="0" u="none" strike="noStrike" kern="1200" dirty="0">
                <a:solidFill>
                  <a:schemeClr val="tx1"/>
                </a:solidFill>
                <a:effectLst/>
                <a:latin typeface="+mn-lt"/>
                <a:ea typeface="+mn-ea"/>
                <a:cs typeface="+mn-cs"/>
              </a:rPr>
              <a:t>, which is the ability to take many pieces of information or data and generate one solution. Think of solving a math equation with many variables or generating a report and action plan for your consulting client.</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Most of us get lots of training and practice in Convergent Thinking, which make no mistake, is important. But many of us get very little training in Divergent Thinking.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So, if you want to get good at adopting multiple schemas to help you to access a broader set of ideas from which to design, practice exercising your Divergent Thinking muscles. One way to do this is in your every day life is, when presented with some decision you have to generate options for, always shoot for at least three options before moving forward.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We hope that, over the course of this class, you get good at Divergent Thinking, at generating ideas for your life, voluminous ideas that are widely varied so the choices you end up making come from a broader set of possibilities.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102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32500" lnSpcReduction="20000"/>
          </a:bodyPr>
          <a:lstStyle/>
          <a:p>
            <a:r>
              <a:rPr lang="en-US" sz="1900" b="1"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Purpose: To introduce the concepts of divergent and convergent thinking, and connect the skill of divergent thinking to the ability to access different schemas, and thus, different types of ideas.</a:t>
            </a:r>
          </a:p>
          <a:p>
            <a:endParaRPr lang="en-US" sz="1900" b="0"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en-US" sz="1900" kern="1200" dirty="0">
                <a:solidFill>
                  <a:schemeClr val="tx1"/>
                </a:solidFill>
                <a:latin typeface="+mn-lt"/>
                <a:ea typeface="+mn-ea"/>
                <a:cs typeface="+mn-cs"/>
              </a:rPr>
              <a:t>What you may be noticing is how whatever schema you are working with, whether implicit or explicit, ends up influencing the kinds of ideas you are able to generate, and potentially, the number of ideas you come up with.</a:t>
            </a:r>
          </a:p>
          <a:p>
            <a:pPr marL="342900" indent="-342900">
              <a:buFont typeface="Arial" panose="020B0604020202020204" pitchFamily="34" charset="0"/>
              <a:buChar char="•"/>
            </a:pPr>
            <a:r>
              <a:rPr lang="en-US" sz="1900" kern="1200" dirty="0">
                <a:solidFill>
                  <a:schemeClr val="tx1"/>
                </a:solidFill>
                <a:latin typeface="+mn-lt"/>
                <a:ea typeface="+mn-ea"/>
                <a:cs typeface="+mn-cs"/>
              </a:rPr>
              <a:t>[click]</a:t>
            </a:r>
          </a:p>
          <a:p>
            <a:pPr marL="342900" indent="-342900">
              <a:buFont typeface="Arial" panose="020B0604020202020204" pitchFamily="34" charset="0"/>
              <a:buChar char="•"/>
            </a:pPr>
            <a:r>
              <a:rPr lang="en-US" sz="1900" kern="1200" dirty="0">
                <a:solidFill>
                  <a:schemeClr val="tx1"/>
                </a:solidFill>
                <a:latin typeface="+mn-lt"/>
                <a:ea typeface="+mn-ea"/>
                <a:cs typeface="+mn-cs"/>
              </a:rPr>
              <a:t>I suspect there’s a schema many of you may have been working with but weren’t aware of consciously. </a:t>
            </a:r>
            <a:r>
              <a:rPr lang="en-US" sz="1900" kern="1200" baseline="0" dirty="0">
                <a:solidFill>
                  <a:schemeClr val="tx1"/>
                </a:solidFill>
                <a:latin typeface="+mn-lt"/>
                <a:ea typeface="+mn-ea"/>
                <a:cs typeface="+mn-cs"/>
              </a:rPr>
              <a:t>Did anyone work together? Or use Google search?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(Usually not) Why not?  Right!  That would be cheating!! We’re in an academic environment, that’s not allowed! That was a rule you MADE UP for this design exercise. Nothing in the rules stated you couldn’t. What’s interesting to note here is how setting, cultural or societal norms, and other factors can affect the implicit schemas we bring to bear on questions and problems.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The good news is that this is a different kind of class where we explicitly encourage radical </a:t>
            </a:r>
            <a:r>
              <a:rPr lang="en-US" sz="1900" kern="1200" baseline="0" dirty="0" err="1">
                <a:solidFill>
                  <a:schemeClr val="tx1"/>
                </a:solidFill>
                <a:latin typeface="+mn-lt"/>
                <a:ea typeface="+mn-ea"/>
                <a:cs typeface="+mn-cs"/>
              </a:rPr>
              <a:t>collaboratioin</a:t>
            </a:r>
            <a:r>
              <a:rPr lang="en-US" sz="1900" kern="1200" baseline="0" dirty="0">
                <a:solidFill>
                  <a:schemeClr val="tx1"/>
                </a:solidFill>
                <a:latin typeface="+mn-lt"/>
                <a:ea typeface="+mn-ea"/>
                <a:cs typeface="+mn-cs"/>
              </a:rPr>
              <a:t>. And we are going to be really thinking about how we define the problems we tackle.</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So what does this experience of getting stuck and unstuck, and this concept of schemas, have to do with Life Design?  </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[long pause to let question land]</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900" kern="1200" dirty="0">
              <a:solidFill>
                <a:schemeClr val="tx1"/>
              </a:solidFill>
              <a:effectLst/>
              <a:latin typeface="+mn-lt"/>
              <a:ea typeface="+mn-ea"/>
              <a:cs typeface="+mn-cs"/>
            </a:endParaRP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effectLst/>
                <a:latin typeface="+mn-lt"/>
                <a:ea typeface="+mn-ea"/>
                <a:cs typeface="+mn-cs"/>
              </a:rPr>
              <a:t>There’s an old saying “When all you have is a hammer, every problem looks like a nail”. It’s really hard to take a screw out of a wall with a hammer. It’s much better to use a screwdriver. So, </a:t>
            </a:r>
            <a:r>
              <a:rPr lang="en-US" sz="1900" b="0" kern="1200" dirty="0">
                <a:solidFill>
                  <a:schemeClr val="tx1"/>
                </a:solidFill>
                <a:effectLst/>
                <a:latin typeface="+mn-lt"/>
                <a:ea typeface="+mn-ea"/>
                <a:cs typeface="+mn-cs"/>
              </a:rPr>
              <a:t>if you can be aware of your schemas, you can interrogate them and intentionally take a different POV, allowing you access to a broader set of ideas from which to design. </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kern="1200" dirty="0">
                <a:solidFill>
                  <a:schemeClr val="tx1"/>
                </a:solidFill>
                <a:effectLst/>
                <a:latin typeface="+mn-lt"/>
                <a:ea typeface="+mn-ea"/>
                <a:cs typeface="+mn-cs"/>
              </a:rPr>
              <a:t>[click] There’s a concept called “Divergent Thinking.”</a:t>
            </a:r>
            <a:endParaRPr lang="en-US" sz="1900" kern="1200" dirty="0">
              <a:solidFill>
                <a:schemeClr val="tx1"/>
              </a:solidFill>
              <a:effectLst/>
              <a:latin typeface="+mn-lt"/>
              <a:ea typeface="+mn-ea"/>
              <a:cs typeface="+mn-cs"/>
            </a:endParaRP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Proposed by the mid-twentieth century psychologist </a:t>
            </a:r>
            <a:r>
              <a:rPr lang="en-US" sz="1900" b="0" i="0" u="none" strike="noStrike" kern="1200" dirty="0">
                <a:solidFill>
                  <a:schemeClr val="tx1"/>
                </a:solidFill>
                <a:effectLst/>
                <a:latin typeface="+mn-lt"/>
                <a:ea typeface="+mn-ea"/>
                <a:cs typeface="+mn-cs"/>
                <a:hlinkClick r:id="rId3"/>
              </a:rPr>
              <a:t>JP Guilford</a:t>
            </a:r>
            <a:r>
              <a:rPr lang="en-US" sz="1900" b="0" i="0" u="none" strike="noStrike" kern="1200" dirty="0">
                <a:solidFill>
                  <a:schemeClr val="tx1"/>
                </a:solidFill>
                <a:effectLst/>
                <a:latin typeface="+mn-lt"/>
                <a:ea typeface="+mn-ea"/>
                <a:cs typeface="+mn-cs"/>
              </a:rPr>
              <a:t>, Divergent Thinking is the ability to generate many ideas or solutions from a single idea or piece of information. It’s thought to be one of, if not the most, important factor in creativity.</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And yet, it’s a mostly ignored skill. In school and most workplaces, we’re taught and encouraged primarily to practice </a:t>
            </a:r>
            <a:r>
              <a:rPr lang="en-US" sz="1900" b="0" i="0" u="none" strike="noStrike" kern="1200" dirty="0">
                <a:solidFill>
                  <a:schemeClr val="tx1"/>
                </a:solidFill>
                <a:effectLst/>
                <a:latin typeface="+mn-lt"/>
                <a:ea typeface="+mn-ea"/>
                <a:cs typeface="+mn-cs"/>
                <a:hlinkClick r:id="rId4"/>
              </a:rPr>
              <a:t>Convergent Thinking</a:t>
            </a:r>
            <a:r>
              <a:rPr lang="en-US" sz="1900" b="0" i="0" u="none" strike="noStrike" kern="1200" dirty="0">
                <a:solidFill>
                  <a:schemeClr val="tx1"/>
                </a:solidFill>
                <a:effectLst/>
                <a:latin typeface="+mn-lt"/>
                <a:ea typeface="+mn-ea"/>
                <a:cs typeface="+mn-cs"/>
              </a:rPr>
              <a:t>, which is the ability to take many pieces of information or data and generate one solution. Think of solving a math equation with many variables or generating a report and action plan for your consulting client.</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Most of us get lots of training and practice in Convergent Thinking, which make no mistake, is important. But many of us get very little training in Divergent Thinking.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So, if you want to get good at adopting multiple schemas to help you to access a broader set of ideas from which to design, practice exercising your Divergent Thinking muscles. One way to do this is in your every day life is, when presented with some decision you have to generate options for, always shoot for at least three options before moving forward.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We hope that, over the course of this class, you get good at Divergent Thinking, at generating ideas for your life, voluminous ideas that are widely varied so the choices you end up making come from a broader set of possibilities.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959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32500" lnSpcReduction="20000"/>
          </a:bodyPr>
          <a:lstStyle/>
          <a:p>
            <a:r>
              <a:rPr lang="en-US" sz="1900" b="1"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Purpose: To introduce the concepts of divergent and convergent thinking, and connect the skill of divergent thinking to the ability to access different schemas, and thus, different types of ideas.</a:t>
            </a:r>
          </a:p>
          <a:p>
            <a:endParaRPr lang="en-US" sz="1900" b="0"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en-US" sz="1900" kern="1200" dirty="0">
                <a:solidFill>
                  <a:schemeClr val="tx1"/>
                </a:solidFill>
                <a:latin typeface="+mn-lt"/>
                <a:ea typeface="+mn-ea"/>
                <a:cs typeface="+mn-cs"/>
              </a:rPr>
              <a:t>What you may be noticing is how whatever schema you are working with, whether implicit or explicit, ends up influencing the kinds of ideas you are able to generate, and potentially, the number of ideas you come up with.</a:t>
            </a:r>
          </a:p>
          <a:p>
            <a:pPr marL="342900" indent="-342900">
              <a:buFont typeface="Arial" panose="020B0604020202020204" pitchFamily="34" charset="0"/>
              <a:buChar char="•"/>
            </a:pPr>
            <a:r>
              <a:rPr lang="en-US" sz="1900" kern="1200" dirty="0">
                <a:solidFill>
                  <a:schemeClr val="tx1"/>
                </a:solidFill>
                <a:latin typeface="+mn-lt"/>
                <a:ea typeface="+mn-ea"/>
                <a:cs typeface="+mn-cs"/>
              </a:rPr>
              <a:t>[click]</a:t>
            </a:r>
          </a:p>
          <a:p>
            <a:pPr marL="342900" indent="-342900">
              <a:buFont typeface="Arial" panose="020B0604020202020204" pitchFamily="34" charset="0"/>
              <a:buChar char="•"/>
            </a:pPr>
            <a:r>
              <a:rPr lang="en-US" sz="1900" kern="1200" dirty="0">
                <a:solidFill>
                  <a:schemeClr val="tx1"/>
                </a:solidFill>
                <a:latin typeface="+mn-lt"/>
                <a:ea typeface="+mn-ea"/>
                <a:cs typeface="+mn-cs"/>
              </a:rPr>
              <a:t>I suspect there’s a schema many of you may have been working with but weren’t aware of consciously. </a:t>
            </a:r>
            <a:r>
              <a:rPr lang="en-US" sz="1900" kern="1200" baseline="0" dirty="0">
                <a:solidFill>
                  <a:schemeClr val="tx1"/>
                </a:solidFill>
                <a:latin typeface="+mn-lt"/>
                <a:ea typeface="+mn-ea"/>
                <a:cs typeface="+mn-cs"/>
              </a:rPr>
              <a:t>Did anyone work together? Or use Google search?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(Usually not) Why not?  Right!  That would be cheating!! We’re in an academic environment, that’s not allowed! That was a rule you MADE UP for this design exercise. Nothing in the rules stated you couldn’t. What’s interesting to note here is how setting, cultural or societal norms, and other factors can affect the implicit schemas we bring to bear on questions and problems.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The good news is that this is a different kind of class where we explicitly encourage radical </a:t>
            </a:r>
            <a:r>
              <a:rPr lang="en-US" sz="1900" kern="1200" baseline="0" dirty="0" err="1">
                <a:solidFill>
                  <a:schemeClr val="tx1"/>
                </a:solidFill>
                <a:latin typeface="+mn-lt"/>
                <a:ea typeface="+mn-ea"/>
                <a:cs typeface="+mn-cs"/>
              </a:rPr>
              <a:t>collaboratioin</a:t>
            </a:r>
            <a:r>
              <a:rPr lang="en-US" sz="1900" kern="1200" baseline="0" dirty="0">
                <a:solidFill>
                  <a:schemeClr val="tx1"/>
                </a:solidFill>
                <a:latin typeface="+mn-lt"/>
                <a:ea typeface="+mn-ea"/>
                <a:cs typeface="+mn-cs"/>
              </a:rPr>
              <a:t>. And we are going to be really thinking about how we define the problems we tackle.</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So what does this experience of getting stuck and unstuck, and this concept of schemas, have to do with Life Design?  </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[long pause to let question land]</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900" kern="1200" dirty="0">
              <a:solidFill>
                <a:schemeClr val="tx1"/>
              </a:solidFill>
              <a:effectLst/>
              <a:latin typeface="+mn-lt"/>
              <a:ea typeface="+mn-ea"/>
              <a:cs typeface="+mn-cs"/>
            </a:endParaRP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effectLst/>
                <a:latin typeface="+mn-lt"/>
                <a:ea typeface="+mn-ea"/>
                <a:cs typeface="+mn-cs"/>
              </a:rPr>
              <a:t>There’s an old saying “When all you have is a hammer, every problem looks like a nail”. It’s really hard to take a screw out of a wall with a hammer. It’s much better to use a screwdriver. So, </a:t>
            </a:r>
            <a:r>
              <a:rPr lang="en-US" sz="1900" b="0" kern="1200" dirty="0">
                <a:solidFill>
                  <a:schemeClr val="tx1"/>
                </a:solidFill>
                <a:effectLst/>
                <a:latin typeface="+mn-lt"/>
                <a:ea typeface="+mn-ea"/>
                <a:cs typeface="+mn-cs"/>
              </a:rPr>
              <a:t>if you can be aware of your schemas, you can interrogate them and intentionally take a different POV, allowing you access to a broader set of ideas from which to design. </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kern="1200" dirty="0">
                <a:solidFill>
                  <a:schemeClr val="tx1"/>
                </a:solidFill>
                <a:effectLst/>
                <a:latin typeface="+mn-lt"/>
                <a:ea typeface="+mn-ea"/>
                <a:cs typeface="+mn-cs"/>
              </a:rPr>
              <a:t>[click] There’s a concept called “Divergent Thinking.”</a:t>
            </a:r>
            <a:endParaRPr lang="en-US" sz="1900" kern="1200" dirty="0">
              <a:solidFill>
                <a:schemeClr val="tx1"/>
              </a:solidFill>
              <a:effectLst/>
              <a:latin typeface="+mn-lt"/>
              <a:ea typeface="+mn-ea"/>
              <a:cs typeface="+mn-cs"/>
            </a:endParaRP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Proposed by the mid-twentieth century psychologist </a:t>
            </a:r>
            <a:r>
              <a:rPr lang="en-US" sz="1900" b="0" i="0" u="none" strike="noStrike" kern="1200" dirty="0">
                <a:solidFill>
                  <a:schemeClr val="tx1"/>
                </a:solidFill>
                <a:effectLst/>
                <a:latin typeface="+mn-lt"/>
                <a:ea typeface="+mn-ea"/>
                <a:cs typeface="+mn-cs"/>
                <a:hlinkClick r:id="rId3"/>
              </a:rPr>
              <a:t>JP Guilford</a:t>
            </a:r>
            <a:r>
              <a:rPr lang="en-US" sz="1900" b="0" i="0" u="none" strike="noStrike" kern="1200" dirty="0">
                <a:solidFill>
                  <a:schemeClr val="tx1"/>
                </a:solidFill>
                <a:effectLst/>
                <a:latin typeface="+mn-lt"/>
                <a:ea typeface="+mn-ea"/>
                <a:cs typeface="+mn-cs"/>
              </a:rPr>
              <a:t>, Divergent Thinking is the ability to generate many ideas or solutions from a single idea or piece of information. It’s thought to be one of, if not the most, important factor in creativity.</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And yet, it’s a mostly ignored skill. In school and most workplaces, we’re taught and encouraged primarily to practice </a:t>
            </a:r>
            <a:r>
              <a:rPr lang="en-US" sz="1900" b="0" i="0" u="none" strike="noStrike" kern="1200" dirty="0">
                <a:solidFill>
                  <a:schemeClr val="tx1"/>
                </a:solidFill>
                <a:effectLst/>
                <a:latin typeface="+mn-lt"/>
                <a:ea typeface="+mn-ea"/>
                <a:cs typeface="+mn-cs"/>
                <a:hlinkClick r:id="rId4"/>
              </a:rPr>
              <a:t>Convergent Thinking</a:t>
            </a:r>
            <a:r>
              <a:rPr lang="en-US" sz="1900" b="0" i="0" u="none" strike="noStrike" kern="1200" dirty="0">
                <a:solidFill>
                  <a:schemeClr val="tx1"/>
                </a:solidFill>
                <a:effectLst/>
                <a:latin typeface="+mn-lt"/>
                <a:ea typeface="+mn-ea"/>
                <a:cs typeface="+mn-cs"/>
              </a:rPr>
              <a:t>, which is the ability to take many pieces of information or data and generate one solution. Think of solving a math equation with many variables or generating a report and action plan for your consulting client.</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Most of us get lots of training and practice in Convergent Thinking, which make no mistake, is important. But many of us get very little training in Divergent Thinking.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So, if you want to get good at adopting multiple schemas to help you to access a broader set of ideas from which to design, practice exercising your Divergent Thinking muscles. One way to do this is in your every day life is, when presented with some decision you have to generate options for, always shoot for at least three options before moving forward.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We hope that, over the course of this class, you get good at Divergent Thinking, at generating ideas for your life, voluminous ideas that are widely varied so the choices you end up making come from a broader set of possibilities.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610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94563"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900" b="1" kern="1200" dirty="0">
                <a:solidFill>
                  <a:schemeClr val="tx1"/>
                </a:solidFill>
                <a:latin typeface="+mn-lt"/>
                <a:ea typeface="+mn-ea"/>
                <a:cs typeface="+mn-cs"/>
              </a:rPr>
              <a:t>Purpose: To introduce the concept of schemas, and to begin exploring how schemas influence the ideas accessible to us. </a:t>
            </a:r>
          </a:p>
          <a:p>
            <a:endParaRPr lang="en-US" sz="1900" kern="1200" dirty="0">
              <a:solidFill>
                <a:schemeClr val="tx1"/>
              </a:solidFill>
              <a:latin typeface="+mn-lt"/>
              <a:ea typeface="+mn-ea"/>
              <a:cs typeface="+mn-cs"/>
            </a:endParaRPr>
          </a:p>
          <a:p>
            <a:pPr marL="342900" indent="-342900">
              <a:buFont typeface="Arial" panose="020B0604020202020204" pitchFamily="34" charset="0"/>
              <a:buChar char="•"/>
            </a:pPr>
            <a:r>
              <a:rPr lang="en-US" sz="1900" kern="1200" dirty="0">
                <a:solidFill>
                  <a:schemeClr val="tx1"/>
                </a:solidFill>
                <a:effectLst/>
                <a:latin typeface="+mn-lt"/>
                <a:ea typeface="+mn-ea"/>
                <a:cs typeface="+mn-cs"/>
              </a:rPr>
              <a:t>It turns out your brain is a 40 watt processor, which is not that powerful. However, it makes up for this by organizing data in the environment hierarchically in what cognitive psychologists call schemas. It’s our brain’s attempt at efficiency in interpreting the vast amounts of information it’s presented with in the world. </a:t>
            </a:r>
          </a:p>
          <a:p>
            <a:pPr marL="342900" indent="-342900">
              <a:buFont typeface="Arial" panose="020B0604020202020204" pitchFamily="34" charset="0"/>
              <a:buChar char="•"/>
            </a:pPr>
            <a:r>
              <a:rPr lang="en-US" sz="1900" kern="1200" dirty="0">
                <a:solidFill>
                  <a:schemeClr val="tx1"/>
                </a:solidFill>
                <a:effectLst/>
                <a:latin typeface="+mn-lt"/>
                <a:ea typeface="+mn-ea"/>
                <a:cs typeface="+mn-cs"/>
              </a:rPr>
              <a:t>Here’s a secret: I primed you for a certain schema, and thus, pathway of ideas, when I showed you the paper clip doing it’s typical function... holding sheets of paper together. [click]</a:t>
            </a:r>
          </a:p>
          <a:p>
            <a:pPr marL="342900" indent="-342900">
              <a:buFont typeface="Arial" panose="020B0604020202020204" pitchFamily="34" charset="0"/>
              <a:buChar char="•"/>
            </a:pPr>
            <a:r>
              <a:rPr lang="en-US" sz="1900" kern="1200" dirty="0">
                <a:solidFill>
                  <a:schemeClr val="tx1"/>
                </a:solidFill>
                <a:effectLst/>
                <a:latin typeface="+mn-lt"/>
                <a:ea typeface="+mn-ea"/>
                <a:cs typeface="+mn-cs"/>
              </a:rPr>
              <a:t>And so perhaps, you started out with ideas in the “holding things together” schema: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holding gift wrapping paper,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or a bag of popcorn closed,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or displaying photo prints in your room, or, if your creative juices were flowing,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using it to hold up your phone. </a:t>
            </a:r>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5600">
                <a:solidFill>
                  <a:srgbClr val="000000"/>
                </a:solidFill>
                <a:latin typeface="Gill Sans" charset="0"/>
                <a:ea typeface="ヒラギノ角ゴ ProN W3" charset="0"/>
                <a:cs typeface="ヒラギノ角ゴ ProN W3" charset="0"/>
                <a:sym typeface="Gill Sans" charset="0"/>
              </a:defRPr>
            </a:lvl1pPr>
            <a:lvl2pPr marL="37931725" indent="-37474525" eaLnBrk="0" hangingPunct="0">
              <a:defRPr sz="5600">
                <a:solidFill>
                  <a:srgbClr val="000000"/>
                </a:solidFill>
                <a:latin typeface="Gill Sans" charset="0"/>
                <a:ea typeface="ヒラギノ角ゴ ProN W3" charset="0"/>
                <a:cs typeface="ヒラギノ角ゴ ProN W3" charset="0"/>
                <a:sym typeface="Gill Sans" charset="0"/>
              </a:defRPr>
            </a:lvl2pPr>
            <a:lvl3pPr eaLnBrk="0" hangingPunct="0">
              <a:defRPr sz="5600">
                <a:solidFill>
                  <a:srgbClr val="000000"/>
                </a:solidFill>
                <a:latin typeface="Gill Sans" charset="0"/>
                <a:ea typeface="ヒラギノ角ゴ ProN W3" charset="0"/>
                <a:cs typeface="ヒラギノ角ゴ ProN W3" charset="0"/>
                <a:sym typeface="Gill Sans" charset="0"/>
              </a:defRPr>
            </a:lvl3pPr>
            <a:lvl4pPr eaLnBrk="0" hangingPunct="0">
              <a:defRPr sz="5600">
                <a:solidFill>
                  <a:srgbClr val="000000"/>
                </a:solidFill>
                <a:latin typeface="Gill Sans" charset="0"/>
                <a:ea typeface="ヒラギノ角ゴ ProN W3" charset="0"/>
                <a:cs typeface="ヒラギノ角ゴ ProN W3" charset="0"/>
                <a:sym typeface="Gill Sans" charset="0"/>
              </a:defRPr>
            </a:lvl4pPr>
            <a:lvl5pPr eaLnBrk="0" hangingPunct="0">
              <a:defRPr sz="5600">
                <a:solidFill>
                  <a:srgbClr val="000000"/>
                </a:solidFill>
                <a:latin typeface="Gill Sans" charset="0"/>
                <a:ea typeface="ヒラギノ角ゴ ProN W3" charset="0"/>
                <a:cs typeface="ヒラギノ角ゴ ProN W3" charset="0"/>
                <a:sym typeface="Gill Sans" charset="0"/>
              </a:defRPr>
            </a:lvl5pPr>
            <a:lvl6pPr marL="4572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6pPr>
            <a:lvl7pPr marL="9144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7pPr>
            <a:lvl8pPr marL="13716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8pPr>
            <a:lvl9pPr marL="18288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E77B711-61E4-754C-A19A-DC8199B6BC5C}" type="slidenum">
              <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endParaRPr>
          </a:p>
        </p:txBody>
      </p:sp>
    </p:spTree>
    <p:extLst>
      <p:ext uri="{BB962C8B-B14F-4D97-AF65-F5344CB8AC3E}">
        <p14:creationId xmlns:p14="http://schemas.microsoft.com/office/powerpoint/2010/main" val="511888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94563"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900" b="1" kern="1200" dirty="0">
                <a:solidFill>
                  <a:schemeClr val="tx1"/>
                </a:solidFill>
                <a:latin typeface="+mn-lt"/>
                <a:ea typeface="+mn-ea"/>
                <a:cs typeface="+mn-cs"/>
              </a:rPr>
              <a:t>Purpose: To introduce the concept of schemas, and to begin exploring how schemas influence the ideas accessible to us. </a:t>
            </a:r>
          </a:p>
          <a:p>
            <a:endParaRPr lang="en-US" sz="1900" kern="1200" dirty="0">
              <a:solidFill>
                <a:schemeClr val="tx1"/>
              </a:solidFill>
              <a:latin typeface="+mn-lt"/>
              <a:ea typeface="+mn-ea"/>
              <a:cs typeface="+mn-cs"/>
            </a:endParaRPr>
          </a:p>
          <a:p>
            <a:pPr marL="342900" indent="-342900">
              <a:buFont typeface="Arial" panose="020B0604020202020204" pitchFamily="34" charset="0"/>
              <a:buChar char="•"/>
            </a:pPr>
            <a:r>
              <a:rPr lang="en-US" sz="1900" kern="1200" dirty="0">
                <a:solidFill>
                  <a:schemeClr val="tx1"/>
                </a:solidFill>
                <a:effectLst/>
                <a:latin typeface="+mn-lt"/>
                <a:ea typeface="+mn-ea"/>
                <a:cs typeface="+mn-cs"/>
              </a:rPr>
              <a:t>It turns out your brain is a 40 watt processor, which is not that powerful. However, it makes up for this by organizing data in the environment hierarchically in what cognitive psychologists call schemas. It’s our brain’s attempt at efficiency in interpreting the vast amounts of information it’s presented with in the world. </a:t>
            </a:r>
          </a:p>
          <a:p>
            <a:pPr marL="342900" indent="-342900">
              <a:buFont typeface="Arial" panose="020B0604020202020204" pitchFamily="34" charset="0"/>
              <a:buChar char="•"/>
            </a:pPr>
            <a:r>
              <a:rPr lang="en-US" sz="1900" kern="1200" dirty="0">
                <a:solidFill>
                  <a:schemeClr val="tx1"/>
                </a:solidFill>
                <a:effectLst/>
                <a:latin typeface="+mn-lt"/>
                <a:ea typeface="+mn-ea"/>
                <a:cs typeface="+mn-cs"/>
              </a:rPr>
              <a:t>Here’s a secret: I primed you for a certain schema, and thus, pathway of ideas, when I showed you the paper clip doing it’s typical function... holding sheets of paper together. [click]</a:t>
            </a:r>
          </a:p>
          <a:p>
            <a:pPr marL="342900" indent="-342900">
              <a:buFont typeface="Arial" panose="020B0604020202020204" pitchFamily="34" charset="0"/>
              <a:buChar char="•"/>
            </a:pPr>
            <a:r>
              <a:rPr lang="en-US" sz="1900" kern="1200" dirty="0">
                <a:solidFill>
                  <a:schemeClr val="tx1"/>
                </a:solidFill>
                <a:effectLst/>
                <a:latin typeface="+mn-lt"/>
                <a:ea typeface="+mn-ea"/>
                <a:cs typeface="+mn-cs"/>
              </a:rPr>
              <a:t>And so perhaps, you started out with ideas in the “holding things together” schema: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holding gift wrapping paper,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or a bag of popcorn closed,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or displaying photo prints in your room, or, if your creative juices were flowing, </a:t>
            </a:r>
          </a:p>
          <a:p>
            <a:pPr marL="1068659" lvl="1" indent="-342900">
              <a:buFont typeface="Arial" panose="020B0604020202020204" pitchFamily="34" charset="0"/>
              <a:buChar char="•"/>
            </a:pPr>
            <a:r>
              <a:rPr lang="en-US" sz="1900" kern="1200" dirty="0">
                <a:solidFill>
                  <a:schemeClr val="tx1"/>
                </a:solidFill>
                <a:effectLst/>
                <a:latin typeface="+mn-lt"/>
                <a:ea typeface="+mn-ea"/>
                <a:cs typeface="+mn-cs"/>
              </a:rPr>
              <a:t>[click] using it to hold up your phone. </a:t>
            </a:r>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5600">
                <a:solidFill>
                  <a:srgbClr val="000000"/>
                </a:solidFill>
                <a:latin typeface="Gill Sans" charset="0"/>
                <a:ea typeface="ヒラギノ角ゴ ProN W3" charset="0"/>
                <a:cs typeface="ヒラギノ角ゴ ProN W3" charset="0"/>
                <a:sym typeface="Gill Sans" charset="0"/>
              </a:defRPr>
            </a:lvl1pPr>
            <a:lvl2pPr marL="37931725" indent="-37474525" eaLnBrk="0" hangingPunct="0">
              <a:defRPr sz="5600">
                <a:solidFill>
                  <a:srgbClr val="000000"/>
                </a:solidFill>
                <a:latin typeface="Gill Sans" charset="0"/>
                <a:ea typeface="ヒラギノ角ゴ ProN W3" charset="0"/>
                <a:cs typeface="ヒラギノ角ゴ ProN W3" charset="0"/>
                <a:sym typeface="Gill Sans" charset="0"/>
              </a:defRPr>
            </a:lvl2pPr>
            <a:lvl3pPr eaLnBrk="0" hangingPunct="0">
              <a:defRPr sz="5600">
                <a:solidFill>
                  <a:srgbClr val="000000"/>
                </a:solidFill>
                <a:latin typeface="Gill Sans" charset="0"/>
                <a:ea typeface="ヒラギノ角ゴ ProN W3" charset="0"/>
                <a:cs typeface="ヒラギノ角ゴ ProN W3" charset="0"/>
                <a:sym typeface="Gill Sans" charset="0"/>
              </a:defRPr>
            </a:lvl3pPr>
            <a:lvl4pPr eaLnBrk="0" hangingPunct="0">
              <a:defRPr sz="5600">
                <a:solidFill>
                  <a:srgbClr val="000000"/>
                </a:solidFill>
                <a:latin typeface="Gill Sans" charset="0"/>
                <a:ea typeface="ヒラギノ角ゴ ProN W3" charset="0"/>
                <a:cs typeface="ヒラギノ角ゴ ProN W3" charset="0"/>
                <a:sym typeface="Gill Sans" charset="0"/>
              </a:defRPr>
            </a:lvl4pPr>
            <a:lvl5pPr eaLnBrk="0" hangingPunct="0">
              <a:defRPr sz="5600">
                <a:solidFill>
                  <a:srgbClr val="000000"/>
                </a:solidFill>
                <a:latin typeface="Gill Sans" charset="0"/>
                <a:ea typeface="ヒラギノ角ゴ ProN W3" charset="0"/>
                <a:cs typeface="ヒラギノ角ゴ ProN W3" charset="0"/>
                <a:sym typeface="Gill Sans" charset="0"/>
              </a:defRPr>
            </a:lvl5pPr>
            <a:lvl6pPr marL="4572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6pPr>
            <a:lvl7pPr marL="9144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7pPr>
            <a:lvl8pPr marL="13716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8pPr>
            <a:lvl9pPr marL="18288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E77B711-61E4-754C-A19A-DC8199B6BC5C}" type="slidenum">
              <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endParaRPr>
          </a:p>
        </p:txBody>
      </p:sp>
    </p:spTree>
    <p:extLst>
      <p:ext uri="{BB962C8B-B14F-4D97-AF65-F5344CB8AC3E}">
        <p14:creationId xmlns:p14="http://schemas.microsoft.com/office/powerpoint/2010/main" val="1915180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900" b="1" kern="1200" dirty="0">
                <a:solidFill>
                  <a:schemeClr val="tx1"/>
                </a:solidFill>
                <a:latin typeface="+mn-lt"/>
                <a:ea typeface="+mn-ea"/>
                <a:cs typeface="+mn-cs"/>
              </a:rPr>
              <a:t>Overview: Working slide where students are re-doing the exercise with greater confidence</a:t>
            </a:r>
          </a:p>
          <a:p>
            <a:endParaRPr lang="en-US" sz="1900" kern="1200" dirty="0">
              <a:solidFill>
                <a:schemeClr val="tx1"/>
              </a:solidFill>
              <a:latin typeface="+mn-lt"/>
              <a:ea typeface="+mn-ea"/>
              <a:cs typeface="+mn-cs"/>
            </a:endParaRPr>
          </a:p>
          <a:p>
            <a:r>
              <a:rPr lang="en-US" sz="1900" kern="1200" dirty="0">
                <a:solidFill>
                  <a:schemeClr val="tx1"/>
                </a:solidFill>
                <a:latin typeface="+mn-lt"/>
                <a:ea typeface="+mn-ea"/>
                <a:cs typeface="+mn-cs"/>
              </a:rPr>
              <a:t>Go</a:t>
            </a:r>
            <a:r>
              <a:rPr lang="en-US" sz="1900" kern="1200" baseline="0" dirty="0">
                <a:solidFill>
                  <a:schemeClr val="tx1"/>
                </a:solidFill>
                <a:latin typeface="+mn-lt"/>
                <a:ea typeface="+mn-ea"/>
                <a:cs typeface="+mn-cs"/>
              </a:rPr>
              <a:t> for </a:t>
            </a:r>
            <a:r>
              <a:rPr lang="en-US" sz="1900" kern="1200" dirty="0">
                <a:solidFill>
                  <a:schemeClr val="tx1"/>
                </a:solidFill>
                <a:latin typeface="+mn-lt"/>
                <a:ea typeface="+mn-ea"/>
                <a:cs typeface="+mn-cs"/>
              </a:rPr>
              <a:t>volume, cleverness. Break the rules. And when you get stuck this time, instead of going numb, take a breath. When you have an aha moment, push it. </a:t>
            </a:r>
          </a:p>
          <a:p>
            <a:endParaRPr lang="en-US" sz="1900" kern="1200" dirty="0">
              <a:solidFill>
                <a:schemeClr val="tx1"/>
              </a:solidFill>
              <a:latin typeface="+mn-lt"/>
              <a:ea typeface="+mn-ea"/>
              <a:cs typeface="+mn-cs"/>
            </a:endParaRPr>
          </a:p>
          <a:p>
            <a:r>
              <a:rPr lang="en-US" sz="1900" kern="1200" dirty="0">
                <a:solidFill>
                  <a:schemeClr val="tx1"/>
                </a:solidFill>
                <a:latin typeface="+mn-lt"/>
                <a:ea typeface="+mn-ea"/>
                <a:cs typeface="+mn-cs"/>
              </a:rPr>
              <a:t>Relaxing</a:t>
            </a:r>
            <a:r>
              <a:rPr lang="en-US" sz="1900" kern="1200" baseline="0" dirty="0">
                <a:solidFill>
                  <a:schemeClr val="tx1"/>
                </a:solidFill>
                <a:latin typeface="+mn-lt"/>
                <a:ea typeface="+mn-ea"/>
                <a:cs typeface="+mn-cs"/>
              </a:rPr>
              <a:t> music </a:t>
            </a:r>
            <a:r>
              <a:rPr lang="mr-IN" sz="1900" kern="1200" baseline="0" dirty="0">
                <a:solidFill>
                  <a:schemeClr val="tx1"/>
                </a:solidFill>
                <a:latin typeface="+mn-lt"/>
                <a:ea typeface="+mn-ea"/>
                <a:cs typeface="+mn-cs"/>
              </a:rPr>
              <a:t>–</a:t>
            </a:r>
            <a:r>
              <a:rPr lang="en-US" sz="1900" kern="1200" baseline="0" dirty="0">
                <a:solidFill>
                  <a:schemeClr val="tx1"/>
                </a:solidFill>
                <a:latin typeface="+mn-lt"/>
                <a:ea typeface="+mn-ea"/>
                <a:cs typeface="+mn-cs"/>
              </a:rPr>
              <a:t> no coaching, or if you do, be positive and mellow.</a:t>
            </a:r>
            <a:endParaRPr lang="en-US" sz="1900" kern="1200" dirty="0">
              <a:solidFill>
                <a:schemeClr val="tx1"/>
              </a:solidFill>
              <a:latin typeface="+mn-lt"/>
              <a:ea typeface="+mn-ea"/>
              <a:cs typeface="+mn-cs"/>
            </a:endParaRPr>
          </a:p>
          <a:p>
            <a:r>
              <a:rPr lang="en-US" sz="190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833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b="1" dirty="0"/>
              <a:t>Overview: Instruction slide </a:t>
            </a:r>
          </a:p>
          <a:p>
            <a:endParaRPr lang="en-US" b="1" dirty="0"/>
          </a:p>
          <a:p>
            <a:pPr marL="342900" indent="-342900">
              <a:buFont typeface="Arial" panose="020B0604020202020204" pitchFamily="34" charset="0"/>
              <a:buChar char="•"/>
            </a:pPr>
            <a:r>
              <a:rPr lang="en-US" b="0" dirty="0"/>
              <a:t>As you click through each bullet point, read instructions as is, being deliberately brief and purposefully setting up the “holding something together” schema.</a:t>
            </a:r>
          </a:p>
          <a:p>
            <a:pPr marL="342900" indent="-342900">
              <a:buFont typeface="Arial" panose="020B0604020202020204" pitchFamily="34" charset="0"/>
              <a:buChar char="•"/>
            </a:pPr>
            <a:r>
              <a:rPr lang="en-US" b="0" dirty="0"/>
              <a:t>[click to next slide]</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264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pPr marL="342900" indent="-342900">
              <a:buFont typeface="Arial" panose="020B0604020202020204" pitchFamily="34" charset="0"/>
              <a:buChar char="•"/>
            </a:pPr>
            <a:r>
              <a:rPr lang="en-US" dirty="0"/>
              <a:t>Alright, pens and pencils down. Let’s debrief this design exercise together.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890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2000" b="1" kern="1200" dirty="0">
                <a:solidFill>
                  <a:schemeClr val="tx1"/>
                </a:solidFill>
                <a:latin typeface="+mn-lt"/>
                <a:ea typeface="+mn-ea"/>
                <a:cs typeface="+mn-cs"/>
              </a:rPr>
              <a:t>Purpose: Takeaways</a:t>
            </a:r>
          </a:p>
          <a:p>
            <a:endParaRPr lang="en-US" sz="2000" kern="1200" dirty="0">
              <a:solidFill>
                <a:schemeClr val="tx1"/>
              </a:solidFill>
              <a:latin typeface="+mn-lt"/>
              <a:ea typeface="+mn-ea"/>
              <a:cs typeface="+mn-cs"/>
            </a:endParaRPr>
          </a:p>
          <a:p>
            <a:r>
              <a:rPr lang="en-US" sz="2000" kern="1200">
                <a:solidFill>
                  <a:schemeClr val="tx1"/>
                </a:solidFill>
                <a:latin typeface="+mn-lt"/>
                <a:ea typeface="+mn-ea"/>
                <a:cs typeface="+mn-cs"/>
              </a:rPr>
              <a:t>Read slide</a:t>
            </a:r>
            <a:endParaRPr lang="en-US" sz="20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560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800" b="0" i="0" u="none" strike="noStrike" kern="1200" dirty="0">
                <a:solidFill>
                  <a:schemeClr val="tx1"/>
                </a:solidFill>
                <a:effectLst/>
                <a:latin typeface="+mn-lt"/>
                <a:ea typeface="+mn-ea"/>
                <a:cs typeface="+mn-cs"/>
              </a:rPr>
              <a:t>OVERVIEW: Setting up Odyssey plans as a divergent thinking exercise, specifically blowing up that there is one best life.</a:t>
            </a:r>
          </a:p>
          <a:p>
            <a:pPr marL="342900" indent="-342900">
              <a:buFontTx/>
              <a:buChar char="-"/>
            </a:pPr>
            <a:endParaRPr lang="en-US" sz="800" b="0" i="0" u="none" strike="noStrike" kern="1200" dirty="0">
              <a:solidFill>
                <a:schemeClr val="tx1"/>
              </a:solidFill>
              <a:effectLst/>
              <a:latin typeface="+mn-lt"/>
              <a:ea typeface="+mn-ea"/>
              <a:cs typeface="+mn-cs"/>
            </a:endParaRPr>
          </a:p>
          <a:p>
            <a:pPr marL="342900" indent="-342900">
              <a:buFontTx/>
              <a:buChar char="-"/>
            </a:pPr>
            <a:r>
              <a:rPr lang="en-US" sz="800" b="0" i="0" u="none" strike="noStrike" kern="1200" dirty="0">
                <a:solidFill>
                  <a:schemeClr val="tx1"/>
                </a:solidFill>
                <a:effectLst/>
                <a:latin typeface="+mn-lt"/>
                <a:ea typeface="+mn-ea"/>
                <a:cs typeface="+mn-cs"/>
              </a:rPr>
              <a:t>Show the dysfunctional belief and reiterate that this kind of thinking is anxiety producing and keeps us stuck.</a:t>
            </a:r>
          </a:p>
          <a:p>
            <a:pPr marL="342900" indent="-342900">
              <a:buFontTx/>
              <a:buChar char="-"/>
            </a:pPr>
            <a:r>
              <a:rPr lang="en-US" sz="800" b="0" i="0" u="none" strike="noStrike" kern="1200" dirty="0">
                <a:solidFill>
                  <a:schemeClr val="tx1"/>
                </a:solidFill>
                <a:effectLst/>
                <a:latin typeface="+mn-lt"/>
                <a:ea typeface="+mn-ea"/>
                <a:cs typeface="+mn-cs"/>
              </a:rPr>
              <a:t>Click to show the reframe – there are many wonderful possibilities – seed of amazing lives – inside us.</a:t>
            </a:r>
          </a:p>
          <a:p>
            <a:pPr marL="342900" indent="-342900">
              <a:buFontTx/>
              <a:buChar char="-"/>
            </a:pPr>
            <a:r>
              <a:rPr lang="en-US" sz="800" b="0" i="0" u="none" strike="noStrike" kern="1200" dirty="0">
                <a:solidFill>
                  <a:schemeClr val="tx1"/>
                </a:solidFill>
                <a:effectLst/>
                <a:latin typeface="+mn-lt"/>
                <a:ea typeface="+mn-ea"/>
                <a:cs typeface="+mn-cs"/>
              </a:rPr>
              <a:t>What if there are many good ways forward? </a:t>
            </a:r>
          </a:p>
          <a:p>
            <a:pPr marL="342900" indent="-342900">
              <a:buFontTx/>
              <a:buChar char="-"/>
            </a:pPr>
            <a:endParaRPr lang="en-US" sz="800" b="0" i="0" u="none" strike="noStrike" kern="1200" dirty="0">
              <a:solidFill>
                <a:schemeClr val="tx1"/>
              </a:solidFill>
              <a:effectLst/>
              <a:latin typeface="+mn-lt"/>
              <a:ea typeface="+mn-ea"/>
              <a:cs typeface="+mn-cs"/>
            </a:endParaRPr>
          </a:p>
          <a:p>
            <a:pPr marL="0" indent="0">
              <a:buFontTx/>
              <a:buNone/>
            </a:pPr>
            <a:endParaRPr lang="en-US" sz="800" b="0" i="0" u="none" strike="noStrike" kern="1200" dirty="0">
              <a:solidFill>
                <a:schemeClr val="tx1"/>
              </a:solidFill>
              <a:effectLst/>
              <a:latin typeface="+mn-lt"/>
              <a:ea typeface="+mn-ea"/>
              <a:cs typeface="+mn-cs"/>
            </a:endParaRPr>
          </a:p>
          <a:p>
            <a:pPr marL="0" indent="0">
              <a:buFontTx/>
              <a:buNone/>
            </a:pPr>
            <a:r>
              <a:rPr lang="en-US" sz="800" b="0" i="0" u="none" strike="noStrike" kern="1200" dirty="0">
                <a:solidFill>
                  <a:schemeClr val="tx1"/>
                </a:solidFill>
                <a:effectLst/>
                <a:latin typeface="+mn-lt"/>
                <a:ea typeface="+mn-ea"/>
                <a:cs typeface="+mn-cs"/>
              </a:rPr>
              <a:t>----- OLD NOTES -----</a:t>
            </a:r>
            <a:endParaRPr lang="en-US" sz="800" dirty="0">
              <a:solidFill>
                <a:schemeClr val="tx1"/>
              </a:solidFill>
              <a:latin typeface="Avenir Black"/>
              <a:cs typeface="Avenir Black"/>
            </a:endParaRPr>
          </a:p>
          <a:p>
            <a:pPr>
              <a:spcAft>
                <a:spcPts val="300"/>
              </a:spcAft>
            </a:pPr>
            <a:endParaRPr lang="en-US" dirty="0"/>
          </a:p>
          <a:p>
            <a:pPr>
              <a:spcAft>
                <a:spcPts val="300"/>
              </a:spcAft>
            </a:pPr>
            <a:r>
              <a:rPr lang="en-US" dirty="0"/>
              <a:t>Non-designers</a:t>
            </a:r>
            <a:r>
              <a:rPr lang="en-US" baseline="0" dirty="0"/>
              <a:t> have a tendency to think there is only ONE </a:t>
            </a:r>
            <a:r>
              <a:rPr lang="en-US" sz="800" baseline="0" dirty="0">
                <a:solidFill>
                  <a:schemeClr val="tx1"/>
                </a:solidFill>
                <a:latin typeface="Avenir Black"/>
                <a:cs typeface="Avenir Black"/>
              </a:rPr>
              <a:t>(the right one, best one, the only one). Where Plan A is the really good plan, Plan B is your backup and Plan C is the plan you really don’t want but would accept as tolerable if absolutely necessary. </a:t>
            </a:r>
          </a:p>
          <a:p>
            <a:pPr>
              <a:spcAft>
                <a:spcPts val="300"/>
              </a:spcAft>
            </a:pPr>
            <a:endParaRPr lang="en-US" sz="600" b="0" baseline="0" dirty="0">
              <a:solidFill>
                <a:schemeClr val="tx1"/>
              </a:solidFill>
              <a:latin typeface="Gill Sans" charset="0"/>
              <a:cs typeface="ＭＳ Ｐゴシック" charset="0"/>
            </a:endParaRPr>
          </a:p>
          <a:p>
            <a:pPr>
              <a:spcAft>
                <a:spcPts val="300"/>
              </a:spcAft>
            </a:pPr>
            <a:r>
              <a:rPr lang="en-US" sz="800" b="0" baseline="0" dirty="0"/>
              <a:t>In design thinking, we use ideation to help us go for volume, because you choose better when you have lots of good ideas to choose from. If your mind starts with multiple ideas in parallel, it is not prematurely committed to one path and stays more open and able to receive and conceive more novel innovations. </a:t>
            </a:r>
            <a:r>
              <a:rPr lang="en-US" dirty="0"/>
              <a:t>We want to ideate multiple variations in order to choose creatively and generatively.</a:t>
            </a:r>
            <a:r>
              <a:rPr lang="en-US" baseline="0" dirty="0"/>
              <a:t> </a:t>
            </a:r>
            <a:endParaRPr lang="en-US" dirty="0"/>
          </a:p>
          <a:p>
            <a:endParaRPr lang="en-US" baseline="0" dirty="0"/>
          </a:p>
          <a:p>
            <a:r>
              <a:rPr lang="en-US" baseline="0" dirty="0"/>
              <a:t>In your odysseys, we want you to come up with three truly different alternatives – not three variations on a theme. Product management at Google, at Apple and at Slack are not really three alternatives, they are three versions of the same alternative. Try to come up with three really different ideas. </a:t>
            </a:r>
          </a:p>
          <a:p>
            <a:pPr marL="0" marR="0" indent="0" algn="l" defTabSz="914400" rtl="0" eaLnBrk="0" fontAlgn="base" latinLnBrk="0" hangingPunct="0">
              <a:lnSpc>
                <a:spcPct val="100000"/>
              </a:lnSpc>
              <a:spcBef>
                <a:spcPct val="0"/>
              </a:spcBef>
              <a:spcAft>
                <a:spcPct val="0"/>
              </a:spcAft>
              <a:buClrTx/>
              <a:buSzTx/>
              <a:buFontTx/>
              <a:buNone/>
              <a:tabLst/>
              <a:defRPr/>
            </a:pPr>
            <a:endParaRPr lang="en-US" baseline="0" dirty="0"/>
          </a:p>
          <a:p>
            <a:endParaRPr lang="en-US" dirty="0"/>
          </a:p>
        </p:txBody>
      </p:sp>
    </p:spTree>
    <p:extLst>
      <p:ext uri="{BB962C8B-B14F-4D97-AF65-F5344CB8AC3E}">
        <p14:creationId xmlns:p14="http://schemas.microsoft.com/office/powerpoint/2010/main" val="3749974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Arial" charset="0"/>
                <a:ea typeface="ＭＳ Ｐゴシック" charset="0"/>
                <a:cs typeface="ＭＳ Ｐゴシック" charset="0"/>
              </a:rPr>
              <a:t>These slides and notes provide you the information that you need to prepare your Odyssey Plan.</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If after reviewing all this material and having attended the preview discussion in class about this assignment, you still have questions.  Do NOT hesitate to contact your Section Facilitator or Dave or Bill with your issues.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This is an important assignment and really serves as the synthesis of all your work this quarter so don</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t leave it to the last moment or allow yourself to get unnecessarily stuck due to an ambiguity.</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5600">
                <a:solidFill>
                  <a:srgbClr val="000000"/>
                </a:solidFill>
                <a:latin typeface="Gill Sans" charset="0"/>
                <a:ea typeface="ヒラギノ角ゴ ProN W3" charset="0"/>
                <a:cs typeface="ヒラギノ角ゴ ProN W3" charset="0"/>
                <a:sym typeface="Gill Sans" charset="0"/>
              </a:defRPr>
            </a:lvl1pPr>
            <a:lvl2pPr marL="37931725" indent="-37474525" eaLnBrk="0" hangingPunct="0">
              <a:defRPr sz="5600">
                <a:solidFill>
                  <a:srgbClr val="000000"/>
                </a:solidFill>
                <a:latin typeface="Gill Sans" charset="0"/>
                <a:ea typeface="ヒラギノ角ゴ ProN W3" charset="0"/>
                <a:cs typeface="ヒラギノ角ゴ ProN W3" charset="0"/>
                <a:sym typeface="Gill Sans" charset="0"/>
              </a:defRPr>
            </a:lvl2pPr>
            <a:lvl3pPr eaLnBrk="0" hangingPunct="0">
              <a:defRPr sz="5600">
                <a:solidFill>
                  <a:srgbClr val="000000"/>
                </a:solidFill>
                <a:latin typeface="Gill Sans" charset="0"/>
                <a:ea typeface="ヒラギノ角ゴ ProN W3" charset="0"/>
                <a:cs typeface="ヒラギノ角ゴ ProN W3" charset="0"/>
                <a:sym typeface="Gill Sans" charset="0"/>
              </a:defRPr>
            </a:lvl3pPr>
            <a:lvl4pPr eaLnBrk="0" hangingPunct="0">
              <a:defRPr sz="5600">
                <a:solidFill>
                  <a:srgbClr val="000000"/>
                </a:solidFill>
                <a:latin typeface="Gill Sans" charset="0"/>
                <a:ea typeface="ヒラギノ角ゴ ProN W3" charset="0"/>
                <a:cs typeface="ヒラギノ角ゴ ProN W3" charset="0"/>
                <a:sym typeface="Gill Sans" charset="0"/>
              </a:defRPr>
            </a:lvl4pPr>
            <a:lvl5pPr eaLnBrk="0" hangingPunct="0">
              <a:defRPr sz="5600">
                <a:solidFill>
                  <a:srgbClr val="000000"/>
                </a:solidFill>
                <a:latin typeface="Gill Sans" charset="0"/>
                <a:ea typeface="ヒラギノ角ゴ ProN W3" charset="0"/>
                <a:cs typeface="ヒラギノ角ゴ ProN W3" charset="0"/>
                <a:sym typeface="Gill Sans" charset="0"/>
              </a:defRPr>
            </a:lvl5pPr>
            <a:lvl6pPr marL="4572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6pPr>
            <a:lvl7pPr marL="9144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7pPr>
            <a:lvl8pPr marL="13716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8pPr>
            <a:lvl9pPr marL="18288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D29A103-AD1C-C646-B435-BEFAE8D94057}" type="slidenum">
              <a:rPr kumimoji="0" lang="en-US" sz="1200" b="1" i="0" u="none" strike="noStrike" kern="1200" cap="none" spc="0" normalizeH="0" baseline="0" noProof="0">
                <a:ln>
                  <a:noFill/>
                </a:ln>
                <a:solidFill>
                  <a:srgbClr val="000000"/>
                </a:solidFill>
                <a:effectLst/>
                <a:uLnTx/>
                <a:uFillTx/>
                <a:latin typeface="Gill Sans" charset="0"/>
                <a:ea typeface="ヒラギノ角ゴ ProN W3" charset="0"/>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0000"/>
              </a:solidFill>
              <a:effectLst/>
              <a:uLnTx/>
              <a:uFillTx/>
              <a:latin typeface="Gill Sans" charset="0"/>
              <a:ea typeface="ヒラギノ角ゴ ProN W3" charset="0"/>
              <a:sym typeface="Gill Sans" charset="0"/>
            </a:endParaRPr>
          </a:p>
        </p:txBody>
      </p:sp>
    </p:spTree>
    <p:extLst>
      <p:ext uri="{BB962C8B-B14F-4D97-AF65-F5344CB8AC3E}">
        <p14:creationId xmlns:p14="http://schemas.microsoft.com/office/powerpoint/2010/main" val="2015834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4BB8E-6454-154A-32C9-AB42D4F7D64F}"/>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FA88D1C-74D2-CE51-128C-BDE7017ED7F9}"/>
              </a:ext>
            </a:extLst>
          </p:cNvPr>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54275" name="Notes Placeholder 2">
            <a:extLst>
              <a:ext uri="{FF2B5EF4-FFF2-40B4-BE49-F238E27FC236}">
                <a16:creationId xmlns:a16="http://schemas.microsoft.com/office/drawing/2014/main" id="{8F171722-AA00-48A0-EACA-96B25362EC31}"/>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Arial" charset="0"/>
                <a:ea typeface="ＭＳ Ｐゴシック" charset="0"/>
                <a:cs typeface="ＭＳ Ｐゴシック" charset="0"/>
              </a:rPr>
              <a:t>These slides and notes provide you the information that you need to prepare your Odyssey Plan.</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If after reviewing all this material and having attended the preview discussion in class about this assignment, you still have questions.  Do NOT hesitate to contact your Section Facilitator or Dave or Bill with your issues.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This is an important assignment and really serves as the synthesis of all your work this quarter so don</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t leave it to the last moment or allow yourself to get unnecessarily stuck due to an ambiguity.</a:t>
            </a:r>
          </a:p>
        </p:txBody>
      </p:sp>
      <p:sp>
        <p:nvSpPr>
          <p:cNvPr id="54276" name="Slide Number Placeholder 3">
            <a:extLst>
              <a:ext uri="{FF2B5EF4-FFF2-40B4-BE49-F238E27FC236}">
                <a16:creationId xmlns:a16="http://schemas.microsoft.com/office/drawing/2014/main" id="{4FDB9BB5-91EA-B655-DFF7-A656E507D6ED}"/>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5600">
                <a:solidFill>
                  <a:srgbClr val="000000"/>
                </a:solidFill>
                <a:latin typeface="Gill Sans" charset="0"/>
                <a:ea typeface="ヒラギノ角ゴ ProN W3" charset="0"/>
                <a:cs typeface="ヒラギノ角ゴ ProN W3" charset="0"/>
                <a:sym typeface="Gill Sans" charset="0"/>
              </a:defRPr>
            </a:lvl1pPr>
            <a:lvl2pPr marL="37931725" indent="-37474525" eaLnBrk="0" hangingPunct="0">
              <a:defRPr sz="5600">
                <a:solidFill>
                  <a:srgbClr val="000000"/>
                </a:solidFill>
                <a:latin typeface="Gill Sans" charset="0"/>
                <a:ea typeface="ヒラギノ角ゴ ProN W3" charset="0"/>
                <a:cs typeface="ヒラギノ角ゴ ProN W3" charset="0"/>
                <a:sym typeface="Gill Sans" charset="0"/>
              </a:defRPr>
            </a:lvl2pPr>
            <a:lvl3pPr eaLnBrk="0" hangingPunct="0">
              <a:defRPr sz="5600">
                <a:solidFill>
                  <a:srgbClr val="000000"/>
                </a:solidFill>
                <a:latin typeface="Gill Sans" charset="0"/>
                <a:ea typeface="ヒラギノ角ゴ ProN W3" charset="0"/>
                <a:cs typeface="ヒラギノ角ゴ ProN W3" charset="0"/>
                <a:sym typeface="Gill Sans" charset="0"/>
              </a:defRPr>
            </a:lvl3pPr>
            <a:lvl4pPr eaLnBrk="0" hangingPunct="0">
              <a:defRPr sz="5600">
                <a:solidFill>
                  <a:srgbClr val="000000"/>
                </a:solidFill>
                <a:latin typeface="Gill Sans" charset="0"/>
                <a:ea typeface="ヒラギノ角ゴ ProN W3" charset="0"/>
                <a:cs typeface="ヒラギノ角ゴ ProN W3" charset="0"/>
                <a:sym typeface="Gill Sans" charset="0"/>
              </a:defRPr>
            </a:lvl4pPr>
            <a:lvl5pPr eaLnBrk="0" hangingPunct="0">
              <a:defRPr sz="5600">
                <a:solidFill>
                  <a:srgbClr val="000000"/>
                </a:solidFill>
                <a:latin typeface="Gill Sans" charset="0"/>
                <a:ea typeface="ヒラギノ角ゴ ProN W3" charset="0"/>
                <a:cs typeface="ヒラギノ角ゴ ProN W3" charset="0"/>
                <a:sym typeface="Gill Sans" charset="0"/>
              </a:defRPr>
            </a:lvl5pPr>
            <a:lvl6pPr marL="4572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6pPr>
            <a:lvl7pPr marL="9144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7pPr>
            <a:lvl8pPr marL="13716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8pPr>
            <a:lvl9pPr marL="18288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D29A103-AD1C-C646-B435-BEFAE8D94057}" type="slidenum">
              <a:rPr kumimoji="0" lang="en-US" sz="1200" b="1" i="0" u="none" strike="noStrike" kern="1200" cap="none" spc="0" normalizeH="0" baseline="0" noProof="0">
                <a:ln>
                  <a:noFill/>
                </a:ln>
                <a:solidFill>
                  <a:srgbClr val="000000"/>
                </a:solidFill>
                <a:effectLst/>
                <a:uLnTx/>
                <a:uFillTx/>
                <a:latin typeface="Gill Sans" charset="0"/>
                <a:ea typeface="ヒラギノ角ゴ ProN W3" charset="0"/>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0000"/>
              </a:solidFill>
              <a:effectLst/>
              <a:uLnTx/>
              <a:uFillTx/>
              <a:latin typeface="Gill Sans" charset="0"/>
              <a:ea typeface="ヒラギノ角ゴ ProN W3" charset="0"/>
              <a:sym typeface="Gill Sans" charset="0"/>
            </a:endParaRPr>
          </a:p>
        </p:txBody>
      </p:sp>
    </p:spTree>
    <p:extLst>
      <p:ext uri="{BB962C8B-B14F-4D97-AF65-F5344CB8AC3E}">
        <p14:creationId xmlns:p14="http://schemas.microsoft.com/office/powerpoint/2010/main" val="3766534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32500" lnSpcReduction="20000"/>
          </a:bodyPr>
          <a:lstStyle/>
          <a:p>
            <a:r>
              <a:rPr lang="en-US" sz="1900" b="1"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Purpose: To introduce the concepts of divergent and convergent thinking, and connect the skill of divergent thinking to the ability to access different schemas, and thus, different types of ideas.</a:t>
            </a:r>
          </a:p>
          <a:p>
            <a:endParaRPr lang="en-US" sz="1900" b="0" i="0" u="none" strike="noStrike" kern="1200" dirty="0">
              <a:solidFill>
                <a:schemeClr val="tx1"/>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en-US" sz="1900" kern="1200" dirty="0">
                <a:solidFill>
                  <a:schemeClr val="tx1"/>
                </a:solidFill>
                <a:latin typeface="+mn-lt"/>
                <a:ea typeface="+mn-ea"/>
                <a:cs typeface="+mn-cs"/>
              </a:rPr>
              <a:t>What you may be noticing is how whatever schema you are working with, whether implicit or explicit, ends up influencing the kinds of ideas you are able to generate, and potentially, the number of ideas you come up with.</a:t>
            </a:r>
          </a:p>
          <a:p>
            <a:pPr marL="342900" indent="-342900">
              <a:buFont typeface="Arial" panose="020B0604020202020204" pitchFamily="34" charset="0"/>
              <a:buChar char="•"/>
            </a:pPr>
            <a:r>
              <a:rPr lang="en-US" sz="1900" kern="1200" dirty="0">
                <a:solidFill>
                  <a:schemeClr val="tx1"/>
                </a:solidFill>
                <a:latin typeface="+mn-lt"/>
                <a:ea typeface="+mn-ea"/>
                <a:cs typeface="+mn-cs"/>
              </a:rPr>
              <a:t>[click]</a:t>
            </a:r>
          </a:p>
          <a:p>
            <a:pPr marL="342900" indent="-342900">
              <a:buFont typeface="Arial" panose="020B0604020202020204" pitchFamily="34" charset="0"/>
              <a:buChar char="•"/>
            </a:pPr>
            <a:r>
              <a:rPr lang="en-US" sz="1900" kern="1200" dirty="0">
                <a:solidFill>
                  <a:schemeClr val="tx1"/>
                </a:solidFill>
                <a:latin typeface="+mn-lt"/>
                <a:ea typeface="+mn-ea"/>
                <a:cs typeface="+mn-cs"/>
              </a:rPr>
              <a:t>I suspect there’s a schema many of you may have been working with but weren’t aware of consciously. </a:t>
            </a:r>
            <a:r>
              <a:rPr lang="en-US" sz="1900" kern="1200" baseline="0" dirty="0">
                <a:solidFill>
                  <a:schemeClr val="tx1"/>
                </a:solidFill>
                <a:latin typeface="+mn-lt"/>
                <a:ea typeface="+mn-ea"/>
                <a:cs typeface="+mn-cs"/>
              </a:rPr>
              <a:t>Did anyone work together? Or use Google search?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(Usually not) Why not?  Right!  That would be cheating!! We’re in an academic environment, that’s not allowed! That was a rule you MADE UP for this design exercise. Nothing in the rules stated you couldn’t. What’s interesting to note here is how setting, cultural or societal norms, and other factors can affect the implicit schemas we bring to bear on questions and problems. </a:t>
            </a:r>
          </a:p>
          <a:p>
            <a:pPr marL="800100" lvl="1" indent="-342900">
              <a:buFont typeface="Arial" panose="020B0604020202020204" pitchFamily="34" charset="0"/>
              <a:buChar char="•"/>
            </a:pPr>
            <a:r>
              <a:rPr lang="en-US" sz="1900" kern="1200" baseline="0" dirty="0">
                <a:solidFill>
                  <a:schemeClr val="tx1"/>
                </a:solidFill>
                <a:latin typeface="+mn-lt"/>
                <a:ea typeface="+mn-ea"/>
                <a:cs typeface="+mn-cs"/>
              </a:rPr>
              <a:t>The good news is that this is a different kind of class where we explicitly encourage radical </a:t>
            </a:r>
            <a:r>
              <a:rPr lang="en-US" sz="1900" kern="1200" baseline="0" dirty="0" err="1">
                <a:solidFill>
                  <a:schemeClr val="tx1"/>
                </a:solidFill>
                <a:latin typeface="+mn-lt"/>
                <a:ea typeface="+mn-ea"/>
                <a:cs typeface="+mn-cs"/>
              </a:rPr>
              <a:t>collaboratioin</a:t>
            </a:r>
            <a:r>
              <a:rPr lang="en-US" sz="1900" kern="1200" baseline="0" dirty="0">
                <a:solidFill>
                  <a:schemeClr val="tx1"/>
                </a:solidFill>
                <a:latin typeface="+mn-lt"/>
                <a:ea typeface="+mn-ea"/>
                <a:cs typeface="+mn-cs"/>
              </a:rPr>
              <a:t>. And we are going to be really thinking about how we define the problems we tackle.</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So what does this experience of getting stuck and unstuck, and this concept of schemas, have to do with Life Design?  </a:t>
            </a:r>
          </a:p>
          <a:p>
            <a:pPr marL="342900" indent="-342900">
              <a:buFont typeface="Arial" panose="020B0604020202020204" pitchFamily="34" charset="0"/>
              <a:buChar char="•"/>
            </a:pPr>
            <a:r>
              <a:rPr lang="en-US" sz="1900" kern="1200" baseline="0" dirty="0">
                <a:solidFill>
                  <a:schemeClr val="tx1"/>
                </a:solidFill>
                <a:latin typeface="+mn-lt"/>
                <a:ea typeface="+mn-ea"/>
                <a:cs typeface="+mn-cs"/>
              </a:rPr>
              <a:t>[long pause to let question land]</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900" kern="1200" dirty="0">
              <a:solidFill>
                <a:schemeClr val="tx1"/>
              </a:solidFill>
              <a:effectLst/>
              <a:latin typeface="+mn-lt"/>
              <a:ea typeface="+mn-ea"/>
              <a:cs typeface="+mn-cs"/>
            </a:endParaRP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kern="1200" dirty="0">
                <a:solidFill>
                  <a:schemeClr val="tx1"/>
                </a:solidFill>
                <a:effectLst/>
                <a:latin typeface="+mn-lt"/>
                <a:ea typeface="+mn-ea"/>
                <a:cs typeface="+mn-cs"/>
              </a:rPr>
              <a:t>There’s an old saying “When all you have is a hammer, every problem looks like a nail”. It’s really hard to take a screw out of a wall with a hammer. It’s much better to use a screwdriver. So, </a:t>
            </a:r>
            <a:r>
              <a:rPr lang="en-US" sz="1900" b="0" kern="1200" dirty="0">
                <a:solidFill>
                  <a:schemeClr val="tx1"/>
                </a:solidFill>
                <a:effectLst/>
                <a:latin typeface="+mn-lt"/>
                <a:ea typeface="+mn-ea"/>
                <a:cs typeface="+mn-cs"/>
              </a:rPr>
              <a:t>if you can be aware of your schemas, you can interrogate them and intentionally take a different POV, allowing you access to a broader set of ideas from which to design. </a:t>
            </a:r>
          </a:p>
          <a:p>
            <a:pPr marL="342900" marR="0" lvl="0" indent="-342900" algn="l" defTabSz="7257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kern="1200" dirty="0">
                <a:solidFill>
                  <a:schemeClr val="tx1"/>
                </a:solidFill>
                <a:effectLst/>
                <a:latin typeface="+mn-lt"/>
                <a:ea typeface="+mn-ea"/>
                <a:cs typeface="+mn-cs"/>
              </a:rPr>
              <a:t>[click] There’s a concept called “Divergent Thinking.”</a:t>
            </a:r>
            <a:endParaRPr lang="en-US" sz="1900" kern="1200" dirty="0">
              <a:solidFill>
                <a:schemeClr val="tx1"/>
              </a:solidFill>
              <a:effectLst/>
              <a:latin typeface="+mn-lt"/>
              <a:ea typeface="+mn-ea"/>
              <a:cs typeface="+mn-cs"/>
            </a:endParaRP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Proposed by the mid-twentieth century psychologist </a:t>
            </a:r>
            <a:r>
              <a:rPr lang="en-US" sz="1900" b="0" i="0" u="none" strike="noStrike" kern="1200" dirty="0">
                <a:solidFill>
                  <a:schemeClr val="tx1"/>
                </a:solidFill>
                <a:effectLst/>
                <a:latin typeface="+mn-lt"/>
                <a:ea typeface="+mn-ea"/>
                <a:cs typeface="+mn-cs"/>
                <a:hlinkClick r:id="rId3"/>
              </a:rPr>
              <a:t>JP Guilford</a:t>
            </a:r>
            <a:r>
              <a:rPr lang="en-US" sz="1900" b="0" i="0" u="none" strike="noStrike" kern="1200" dirty="0">
                <a:solidFill>
                  <a:schemeClr val="tx1"/>
                </a:solidFill>
                <a:effectLst/>
                <a:latin typeface="+mn-lt"/>
                <a:ea typeface="+mn-ea"/>
                <a:cs typeface="+mn-cs"/>
              </a:rPr>
              <a:t>, Divergent Thinking is the ability to generate many ideas or solutions from a single idea or piece of information. It’s thought to be one of, if not the most, important factor in creativity.</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And yet, it’s a mostly ignored skill. In school and most workplaces, we’re taught and encouraged primarily to practice </a:t>
            </a:r>
            <a:r>
              <a:rPr lang="en-US" sz="1900" b="0" i="0" u="none" strike="noStrike" kern="1200" dirty="0">
                <a:solidFill>
                  <a:schemeClr val="tx1"/>
                </a:solidFill>
                <a:effectLst/>
                <a:latin typeface="+mn-lt"/>
                <a:ea typeface="+mn-ea"/>
                <a:cs typeface="+mn-cs"/>
                <a:hlinkClick r:id="rId4"/>
              </a:rPr>
              <a:t>Convergent Thinking</a:t>
            </a:r>
            <a:r>
              <a:rPr lang="en-US" sz="1900" b="0" i="0" u="none" strike="noStrike" kern="1200" dirty="0">
                <a:solidFill>
                  <a:schemeClr val="tx1"/>
                </a:solidFill>
                <a:effectLst/>
                <a:latin typeface="+mn-lt"/>
                <a:ea typeface="+mn-ea"/>
                <a:cs typeface="+mn-cs"/>
              </a:rPr>
              <a:t>, which is the ability to take many pieces of information or data and generate one solution. Think of solving a math equation with many variables or generating a report and action plan for your consulting client.</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Most of us get lots of training and practice in Convergent Thinking, which make no mistake, is important. But many of us get very little training in Divergent Thinking.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So, if you want to get good at adopting multiple schemas to help you to access a broader set of ideas from which to design, practice exercising your Divergent Thinking muscles. One way to do this is in your every day life is, when presented with some decision you have to generate options for, always shoot for at least three options before moving forward. </a:t>
            </a:r>
          </a:p>
          <a:p>
            <a:pPr marL="1068659" lvl="1" indent="-342900">
              <a:buFont typeface="Arial" panose="020B0604020202020204" pitchFamily="34" charset="0"/>
              <a:buChar char="•"/>
            </a:pPr>
            <a:r>
              <a:rPr lang="en-US" sz="1900" b="0" i="0" u="none" strike="noStrike" kern="1200" dirty="0">
                <a:solidFill>
                  <a:schemeClr val="tx1"/>
                </a:solidFill>
                <a:effectLst/>
                <a:latin typeface="+mn-lt"/>
                <a:ea typeface="+mn-ea"/>
                <a:cs typeface="+mn-cs"/>
              </a:rPr>
              <a:t>We hope that, over the course of this class, you get good at Divergent Thinking, at generating ideas for your life, voluminous ideas that are widely varied so the choices you end up making come from a broader set of possibilities.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329F-DB54-6A47-90D8-EA6B35C4C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1778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 to illustrate why Wild Ideas are helpful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[talk track refreshed by Christian Simamora Fall 2022]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Lucida Grande" charset="0"/>
              <a:ea typeface="ＭＳ Ｐゴシック" charset="0"/>
              <a:cs typeface="Lucida Grande" charset="0"/>
              <a:sym typeface="Lucida Grande"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We are trying to solve a problem.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and we’re coming up with ideas but they all are in the current schema of how we are approaching the problem.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And we’re stuck.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And by definition, if that’s the case, we need to adopt a new schema.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Inevitably, thinking outside the box comes up as a strategy.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And there it is, our outside-the-box idea.</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B5637-4CA1-EB4C-992E-96D167C8F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74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 to illustrate why Wild Ideas are helpful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[talk track refreshed by Christian Simamora Fall 2022]</a:t>
            </a:r>
          </a:p>
          <a:p>
            <a:endParaRPr lang="en-US" dirty="0"/>
          </a:p>
          <a:p>
            <a:r>
              <a:rPr lang="en-US" dirty="0"/>
              <a:t>But, our current schema and its assumptions are too strong at times.</a:t>
            </a:r>
          </a:p>
          <a:p>
            <a:r>
              <a:rPr lang="en-US" dirty="0"/>
              <a:t>[click] – </a:t>
            </a:r>
          </a:p>
          <a:p>
            <a:r>
              <a:rPr lang="en-US" dirty="0"/>
              <a:t>And we modify the idea until it looks like all of the other ideas in our current set. It’s back “inside the box.” Meaning, we’ve made no break through and are still looking at our problem through the same lens.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B5637-4CA1-EB4C-992E-96D167C8F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410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 to illustrate why Wild Ideas are helpful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[talk track refreshed by Christian Simamora Fall 2022]</a:t>
            </a:r>
          </a:p>
          <a:p>
            <a:endParaRPr lang="en-US" dirty="0"/>
          </a:p>
          <a:p>
            <a:r>
              <a:rPr lang="en-US" dirty="0"/>
              <a:t>That’s why we need an idea that is so far outside our current schema, that it breaks our assumptions of how we understand the problem in front of us. </a:t>
            </a:r>
          </a:p>
          <a:p>
            <a:r>
              <a:rPr lang="en-US" dirty="0"/>
              <a:t>[click to animate]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B5637-4CA1-EB4C-992E-96D167C8F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966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Purpose: to illustrate why Wild Ideas are helpful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Lucida Grande" charset="0"/>
                <a:ea typeface="ＭＳ Ｐゴシック" charset="0"/>
                <a:cs typeface="Lucida Grande" charset="0"/>
                <a:sym typeface="Lucida Grande" charset="0"/>
              </a:rPr>
              <a:t>[talk track refreshed by Christian Simamora Fall 2022]</a:t>
            </a:r>
          </a:p>
          <a:p>
            <a:endParaRPr lang="en-US" dirty="0"/>
          </a:p>
          <a:p>
            <a:r>
              <a:rPr lang="en-US" dirty="0"/>
              <a:t>Once we’ve done that, we’ve fundamentally changed the solution space.</a:t>
            </a:r>
          </a:p>
          <a:p>
            <a:r>
              <a:rPr lang="en-US" dirty="0"/>
              <a:t>It’s true, that once we get to implementation, we may have to modify our “wild idea.” But it’s already served its function of giving us new insights into our problem or question.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B5637-4CA1-EB4C-992E-96D167C8F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20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849FE-B4B9-4AA8-A932-B5D05304D1BA}" type="slidenum">
              <a:rPr kumimoji="0" lang="en-US" sz="1200" b="1" i="0" u="none" strike="noStrike" kern="1200" cap="none" spc="0" normalizeH="0" baseline="0" noProof="0" smtClean="0">
                <a:ln>
                  <a:noFill/>
                </a:ln>
                <a:solidFill>
                  <a:prstClr val="black"/>
                </a:solidFill>
                <a:effectLst/>
                <a:uLnTx/>
                <a:uFillTx/>
                <a:latin typeface="Neutraface 2 Text Bold" panose="020B0503020202020102"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prstClr val="black"/>
              </a:solidFill>
              <a:effectLst/>
              <a:uLnTx/>
              <a:uFillTx/>
              <a:latin typeface="Neutraface 2 Text Bold" panose="020B0503020202020102" pitchFamily="34" charset="77"/>
              <a:ea typeface="+mn-ea"/>
              <a:cs typeface="+mn-cs"/>
            </a:endParaRPr>
          </a:p>
        </p:txBody>
      </p:sp>
    </p:spTree>
    <p:extLst>
      <p:ext uri="{BB962C8B-B14F-4D97-AF65-F5344CB8AC3E}">
        <p14:creationId xmlns:p14="http://schemas.microsoft.com/office/powerpoint/2010/main" val="3600491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849FE-B4B9-4AA8-A932-B5D05304D1BA}" type="slidenum">
              <a:rPr lang="en-US" smtClean="0"/>
              <a:t>29</a:t>
            </a:fld>
            <a:endParaRPr lang="en-US"/>
          </a:p>
        </p:txBody>
      </p:sp>
    </p:spTree>
    <p:extLst>
      <p:ext uri="{BB962C8B-B14F-4D97-AF65-F5344CB8AC3E}">
        <p14:creationId xmlns:p14="http://schemas.microsoft.com/office/powerpoint/2010/main" val="15163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74B4-C757-C4D6-15C6-1A0312DC6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72A2D-8E71-00AC-6021-B20685C00B0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0F39395-2E12-7F60-D5DE-619A9AAAA1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3FC08D-DB8F-BBDB-DCFC-0471FB0FFBD4}"/>
              </a:ext>
            </a:extLst>
          </p:cNvPr>
          <p:cNvSpPr>
            <a:spLocks noGrp="1"/>
          </p:cNvSpPr>
          <p:nvPr>
            <p:ph type="sldNum" sz="quarter" idx="5"/>
          </p:nvPr>
        </p:nvSpPr>
        <p:spPr/>
        <p:txBody>
          <a:bodyPr/>
          <a:lstStyle/>
          <a:p>
            <a:fld id="{ADC849FE-B4B9-4AA8-A932-B5D05304D1BA}" type="slidenum">
              <a:rPr lang="en-US" smtClean="0"/>
              <a:t>32</a:t>
            </a:fld>
            <a:endParaRPr lang="en-US"/>
          </a:p>
        </p:txBody>
      </p:sp>
    </p:spTree>
    <p:extLst>
      <p:ext uri="{BB962C8B-B14F-4D97-AF65-F5344CB8AC3E}">
        <p14:creationId xmlns:p14="http://schemas.microsoft.com/office/powerpoint/2010/main" val="3796890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94AC26-01E2-5F44-BF8F-8C4EEE1EB58A}" type="slidenum">
              <a:rPr lang="en-US" smtClean="0"/>
              <a:t>36</a:t>
            </a:fld>
            <a:endParaRPr lang="en-US"/>
          </a:p>
        </p:txBody>
      </p:sp>
    </p:spTree>
    <p:extLst>
      <p:ext uri="{BB962C8B-B14F-4D97-AF65-F5344CB8AC3E}">
        <p14:creationId xmlns:p14="http://schemas.microsoft.com/office/powerpoint/2010/main" val="2985780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BF7A93A6-3A77-D0B4-F9D1-19A5F094F361}"/>
            </a:ext>
          </a:extLst>
        </p:cNvPr>
        <p:cNvGrpSpPr/>
        <p:nvPr/>
      </p:nvGrpSpPr>
      <p:grpSpPr>
        <a:xfrm>
          <a:off x="0" y="0"/>
          <a:ext cx="0" cy="0"/>
          <a:chOff x="0" y="0"/>
          <a:chExt cx="0" cy="0"/>
        </a:xfrm>
      </p:grpSpPr>
      <p:sp>
        <p:nvSpPr>
          <p:cNvPr id="219" name="Google Shape;219;p6:notes">
            <a:extLst>
              <a:ext uri="{FF2B5EF4-FFF2-40B4-BE49-F238E27FC236}">
                <a16:creationId xmlns:a16="http://schemas.microsoft.com/office/drawing/2014/main" id="{250AAE0D-6CA5-8D2D-E655-A8E7D7A9AB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are specific problems that are a great match for design thinking, and we call them “wicked problems”. </a:t>
            </a:r>
            <a:r>
              <a:rPr lang="en-US" dirty="0">
                <a:solidFill>
                  <a:srgbClr val="0070C0"/>
                </a:solidFill>
              </a:rPr>
              <a:t>(Note: This is a term from the world of software design that describes complex problem.)</a:t>
            </a:r>
          </a:p>
          <a:p>
            <a:pPr marL="0" lvl="0" indent="0" algn="l" rtl="0">
              <a:spcBef>
                <a:spcPts val="0"/>
              </a:spcBef>
              <a:spcAft>
                <a:spcPts val="0"/>
              </a:spcAft>
              <a:buNone/>
            </a:pPr>
            <a:r>
              <a:rPr lang="en-US" dirty="0"/>
              <a:t>These problems are ambiguous; there is no manual or formula for how to solve it.  These problems are unique to you and have many nuances.  Sometimes even as you work on the problem, it changes as you dig into the root cause.  Problems like how to have a thriving career, balancing competing priorities, growing the love relationships you desire, and dealing with illness can all become wicked problems.</a:t>
            </a:r>
            <a:endParaRPr dirty="0"/>
          </a:p>
        </p:txBody>
      </p:sp>
      <p:sp>
        <p:nvSpPr>
          <p:cNvPr id="220" name="Google Shape;220;p6:notes">
            <a:extLst>
              <a:ext uri="{FF2B5EF4-FFF2-40B4-BE49-F238E27FC236}">
                <a16:creationId xmlns:a16="http://schemas.microsoft.com/office/drawing/2014/main" id="{14178B53-2E6B-94BC-C47B-DE3577AD9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54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BOTH HANDS, TRY TO HIGH-FIVE THE PEOPLE IN THE BOXES NEXT TO YOU.</a:t>
            </a:r>
          </a:p>
        </p:txBody>
      </p:sp>
      <p:sp>
        <p:nvSpPr>
          <p:cNvPr id="4" name="Slide Number Placeholder 3"/>
          <p:cNvSpPr>
            <a:spLocks noGrp="1"/>
          </p:cNvSpPr>
          <p:nvPr>
            <p:ph type="sldNum" sz="quarter" idx="5"/>
          </p:nvPr>
        </p:nvSpPr>
        <p:spPr/>
        <p:txBody>
          <a:bodyPr/>
          <a:lstStyle/>
          <a:p>
            <a:fld id="{ADC849FE-B4B9-4AA8-A932-B5D05304D1BA}" type="slidenum">
              <a:rPr lang="en-US" smtClean="0"/>
              <a:t>38</a:t>
            </a:fld>
            <a:endParaRPr lang="en-US" dirty="0"/>
          </a:p>
        </p:txBody>
      </p:sp>
    </p:spTree>
    <p:extLst>
      <p:ext uri="{BB962C8B-B14F-4D97-AF65-F5344CB8AC3E}">
        <p14:creationId xmlns:p14="http://schemas.microsoft.com/office/powerpoint/2010/main" val="2693297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4"/>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162" indent="0" algn="ctr">
              <a:buNone/>
              <a:defRPr sz="2000"/>
            </a:lvl2pPr>
            <a:lvl3pPr marL="914324" indent="0" algn="ctr">
              <a:buNone/>
              <a:defRPr sz="1800"/>
            </a:lvl3pPr>
            <a:lvl4pPr marL="1371485" indent="0" algn="ctr">
              <a:buNone/>
              <a:defRPr sz="1600"/>
            </a:lvl4pPr>
            <a:lvl5pPr marL="1828648" indent="0" algn="ctr">
              <a:buNone/>
              <a:defRPr sz="1600"/>
            </a:lvl5pPr>
            <a:lvl6pPr marL="2285809" indent="0" algn="ctr">
              <a:buNone/>
              <a:defRPr sz="1600"/>
            </a:lvl6pPr>
            <a:lvl7pPr marL="2742971" indent="0" algn="ctr">
              <a:buNone/>
              <a:defRPr sz="1600"/>
            </a:lvl7pPr>
            <a:lvl8pPr marL="3200133" indent="0" algn="ctr">
              <a:buNone/>
              <a:defRPr sz="1600"/>
            </a:lvl8pPr>
            <a:lvl9pPr marL="3657295"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878345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dirty="0"/>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88283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62" indent="0">
              <a:buNone/>
              <a:defRPr sz="2000">
                <a:solidFill>
                  <a:schemeClr val="tx1">
                    <a:tint val="75000"/>
                  </a:schemeClr>
                </a:solidFill>
              </a:defRPr>
            </a:lvl2pPr>
            <a:lvl3pPr marL="914324" indent="0">
              <a:buNone/>
              <a:defRPr sz="1800">
                <a:solidFill>
                  <a:schemeClr val="tx1">
                    <a:tint val="75000"/>
                  </a:schemeClr>
                </a:solidFill>
              </a:defRPr>
            </a:lvl3pPr>
            <a:lvl4pPr marL="1371485" indent="0">
              <a:buNone/>
              <a:defRPr sz="1600">
                <a:solidFill>
                  <a:schemeClr val="tx1">
                    <a:tint val="75000"/>
                  </a:schemeClr>
                </a:solidFill>
              </a:defRPr>
            </a:lvl4pPr>
            <a:lvl5pPr marL="1828648" indent="0">
              <a:buNone/>
              <a:defRPr sz="1600">
                <a:solidFill>
                  <a:schemeClr val="tx1">
                    <a:tint val="75000"/>
                  </a:schemeClr>
                </a:solidFill>
              </a:defRPr>
            </a:lvl5pPr>
            <a:lvl6pPr marL="2285809" indent="0">
              <a:buNone/>
              <a:defRPr sz="1600">
                <a:solidFill>
                  <a:schemeClr val="tx1">
                    <a:tint val="75000"/>
                  </a:schemeClr>
                </a:solidFill>
              </a:defRPr>
            </a:lvl6pPr>
            <a:lvl7pPr marL="2742971" indent="0">
              <a:buNone/>
              <a:defRPr sz="1600">
                <a:solidFill>
                  <a:schemeClr val="tx1">
                    <a:tint val="75000"/>
                  </a:schemeClr>
                </a:solidFill>
              </a:defRPr>
            </a:lvl7pPr>
            <a:lvl8pPr marL="3200133" indent="0">
              <a:buNone/>
              <a:defRPr sz="1600">
                <a:solidFill>
                  <a:schemeClr val="tx1">
                    <a:tint val="75000"/>
                  </a:schemeClr>
                </a:solidFill>
              </a:defRPr>
            </a:lvl8pPr>
            <a:lvl9pPr marL="3657295"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r>
              <a:rPr lang="en-US" dirty="0"/>
              <a:t>(c) 2017 Bill Burnett, Dave Evans and Stanford University</a:t>
            </a:r>
          </a:p>
          <a:p>
            <a:endParaRPr lang="en-US" dirty="0"/>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49341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r>
              <a:rPr lang="en-US" dirty="0"/>
              <a:t>(c) 2017 Bill Burnett, Dave Evans and Stanford University</a:t>
            </a:r>
          </a:p>
          <a:p>
            <a:endParaRPr lang="en-US" dirty="0"/>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87681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62" indent="0">
              <a:buNone/>
              <a:defRPr sz="2000" b="1"/>
            </a:lvl2pPr>
            <a:lvl3pPr marL="914324" indent="0">
              <a:buNone/>
              <a:defRPr sz="1800" b="1"/>
            </a:lvl3pPr>
            <a:lvl4pPr marL="1371485" indent="0">
              <a:buNone/>
              <a:defRPr sz="1600" b="1"/>
            </a:lvl4pPr>
            <a:lvl5pPr marL="1828648" indent="0">
              <a:buNone/>
              <a:defRPr sz="1600" b="1"/>
            </a:lvl5pPr>
            <a:lvl6pPr marL="2285809" indent="0">
              <a:buNone/>
              <a:defRPr sz="1600" b="1"/>
            </a:lvl6pPr>
            <a:lvl7pPr marL="2742971" indent="0">
              <a:buNone/>
              <a:defRPr sz="1600" b="1"/>
            </a:lvl7pPr>
            <a:lvl8pPr marL="3200133" indent="0">
              <a:buNone/>
              <a:defRPr sz="1600" b="1"/>
            </a:lvl8pPr>
            <a:lvl9pPr marL="3657295"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162" indent="0">
              <a:buNone/>
              <a:defRPr sz="2000" b="1"/>
            </a:lvl2pPr>
            <a:lvl3pPr marL="914324" indent="0">
              <a:buNone/>
              <a:defRPr sz="1800" b="1"/>
            </a:lvl3pPr>
            <a:lvl4pPr marL="1371485" indent="0">
              <a:buNone/>
              <a:defRPr sz="1600" b="1"/>
            </a:lvl4pPr>
            <a:lvl5pPr marL="1828648" indent="0">
              <a:buNone/>
              <a:defRPr sz="1600" b="1"/>
            </a:lvl5pPr>
            <a:lvl6pPr marL="2285809" indent="0">
              <a:buNone/>
              <a:defRPr sz="1600" b="1"/>
            </a:lvl6pPr>
            <a:lvl7pPr marL="2742971" indent="0">
              <a:buNone/>
              <a:defRPr sz="1600" b="1"/>
            </a:lvl7pPr>
            <a:lvl8pPr marL="3200133" indent="0">
              <a:buNone/>
              <a:defRPr sz="1600" b="1"/>
            </a:lvl8pPr>
            <a:lvl9pPr marL="3657295"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71076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99179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23843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62" indent="0">
              <a:buNone/>
              <a:defRPr sz="1400"/>
            </a:lvl2pPr>
            <a:lvl3pPr marL="914324" indent="0">
              <a:buNone/>
              <a:defRPr sz="1200"/>
            </a:lvl3pPr>
            <a:lvl4pPr marL="1371485" indent="0">
              <a:buNone/>
              <a:defRPr sz="1000"/>
            </a:lvl4pPr>
            <a:lvl5pPr marL="1828648" indent="0">
              <a:buNone/>
              <a:defRPr sz="1000"/>
            </a:lvl5pPr>
            <a:lvl6pPr marL="2285809" indent="0">
              <a:buNone/>
              <a:defRPr sz="1000"/>
            </a:lvl6pPr>
            <a:lvl7pPr marL="2742971" indent="0">
              <a:buNone/>
              <a:defRPr sz="1000"/>
            </a:lvl7pPr>
            <a:lvl8pPr marL="3200133" indent="0">
              <a:buNone/>
              <a:defRPr sz="1000"/>
            </a:lvl8pPr>
            <a:lvl9pPr marL="3657295"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014934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62" indent="0">
              <a:buNone/>
              <a:defRPr sz="2800"/>
            </a:lvl2pPr>
            <a:lvl3pPr marL="914324" indent="0">
              <a:buNone/>
              <a:defRPr sz="2400"/>
            </a:lvl3pPr>
            <a:lvl4pPr marL="1371485" indent="0">
              <a:buNone/>
              <a:defRPr sz="2000"/>
            </a:lvl4pPr>
            <a:lvl5pPr marL="1828648" indent="0">
              <a:buNone/>
              <a:defRPr sz="2000"/>
            </a:lvl5pPr>
            <a:lvl6pPr marL="2285809" indent="0">
              <a:buNone/>
              <a:defRPr sz="2000"/>
            </a:lvl6pPr>
            <a:lvl7pPr marL="2742971" indent="0">
              <a:buNone/>
              <a:defRPr sz="2000"/>
            </a:lvl7pPr>
            <a:lvl8pPr marL="3200133" indent="0">
              <a:buNone/>
              <a:defRPr sz="2000"/>
            </a:lvl8pPr>
            <a:lvl9pPr marL="3657295"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62" indent="0">
              <a:buNone/>
              <a:defRPr sz="1400"/>
            </a:lvl2pPr>
            <a:lvl3pPr marL="914324" indent="0">
              <a:buNone/>
              <a:defRPr sz="1200"/>
            </a:lvl3pPr>
            <a:lvl4pPr marL="1371485" indent="0">
              <a:buNone/>
              <a:defRPr sz="1000"/>
            </a:lvl4pPr>
            <a:lvl5pPr marL="1828648" indent="0">
              <a:buNone/>
              <a:defRPr sz="1000"/>
            </a:lvl5pPr>
            <a:lvl6pPr marL="2285809" indent="0">
              <a:buNone/>
              <a:defRPr sz="1000"/>
            </a:lvl6pPr>
            <a:lvl7pPr marL="2742971" indent="0">
              <a:buNone/>
              <a:defRPr sz="1000"/>
            </a:lvl7pPr>
            <a:lvl8pPr marL="3200133" indent="0">
              <a:buNone/>
              <a:defRPr sz="1000"/>
            </a:lvl8pPr>
            <a:lvl9pPr marL="3657295"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882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48050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68516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D3D9A-8138-2F43-8DC0-800C156559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BCDDD-BFFF-B447-86EB-5E4351B7A2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0635F1-512B-0C41-B260-8B48260994CB}"/>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D87C1429-2AA0-A847-BAE9-69FB72103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D0758-C6B0-2940-A34B-FC62C40FFD02}"/>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017499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563E-37E0-F742-8396-284C36B37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6C1FEA-C18C-C441-9D8B-5975C9F9718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DDDAB0-A2B3-FF4F-97AA-4BDBE05D49DA}"/>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E4C0D6E9-F4A2-BD41-B60F-3CFAC0C5C0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7D7CE-F045-5644-9F3D-97E3C5BE56C9}"/>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115298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2D6B1-9DD7-B34C-9FEF-0B5CD42883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3EFBC9-4271-4E4E-9A99-28A2A20EE4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99909E-0DBE-9541-A4AF-360016E5B12A}"/>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93DF17F3-64B5-CB4E-B18C-C13B03462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FD3CB-C0C7-2744-82E8-48C133A0A118}"/>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780598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CAD79-C552-1E48-BD4D-8CCD8CDA7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E3DE2-4ADE-294A-89E8-E382A3C8A2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1E775C-B565-6E43-9BFB-AB5D3ED067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23490B-A264-B740-9304-0869041EC931}"/>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3376E38F-C557-1344-928A-F65FB19BCD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72E719-0CDF-6444-ABFE-5053CFEF12BD}"/>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285226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7DDCF-3C1C-914F-A897-6AEB2CFF27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69BFE-CD93-9F41-A839-7446F801B8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6CF923-AC68-BD40-9ADE-2E4A64B279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7FCF09-B129-204C-80CF-AA834F2A73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6F9EA6-E916-3640-A3B4-BE12B8B4CB1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529FDB-3E65-5247-8B7C-4C677CFAB802}"/>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8" name="Footer Placeholder 7">
            <a:extLst>
              <a:ext uri="{FF2B5EF4-FFF2-40B4-BE49-F238E27FC236}">
                <a16:creationId xmlns:a16="http://schemas.microsoft.com/office/drawing/2014/main" id="{606C397C-6AAD-E44A-ABA9-852AC585A4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99E32F-D8D9-0A4E-84DA-32BEE5A3CC50}"/>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198506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B203-4422-8147-9FBE-42FBAE747B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527182-A913-B541-870D-7A2A25EF9063}"/>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4" name="Footer Placeholder 3">
            <a:extLst>
              <a:ext uri="{FF2B5EF4-FFF2-40B4-BE49-F238E27FC236}">
                <a16:creationId xmlns:a16="http://schemas.microsoft.com/office/drawing/2014/main" id="{F422DDC4-1D1F-CE49-81B5-6B3E969AF1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36A45B-F2B2-9147-BEA9-60DA6E5E2F6C}"/>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390517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8DDFFB-CD40-9240-AD29-C8C8938A93A7}"/>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3" name="Footer Placeholder 2">
            <a:extLst>
              <a:ext uri="{FF2B5EF4-FFF2-40B4-BE49-F238E27FC236}">
                <a16:creationId xmlns:a16="http://schemas.microsoft.com/office/drawing/2014/main" id="{AA3D327F-79B6-7E48-9C85-3B5A643940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DF24D6-8708-DB49-A5AC-EC93C545ECE6}"/>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428790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1DBCE-6DFE-DB4C-A678-C49300ACC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6997B3-576B-FC4B-942D-A795450805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EA171B-41A4-0F4E-925A-502452EB0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55A8C0-F6BC-A54A-8A7A-FD971BDF7CB3}"/>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01B56B1C-BCFE-7447-AFFA-DADE22E62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5A363-7986-6C43-A12D-DC8D3108BF44}"/>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1993740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7729-209E-3947-90A8-B62F0B523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67C95B-13BF-C44E-8696-3C8010F18C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16CAD8-6F4E-0A46-B442-6BCFA8CC8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46D129-96E5-1F4D-A3F5-B22191618370}"/>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F15717AC-601B-2645-BB7E-A1731B472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BF9190-D1F1-C843-A660-1AF59A5D0AB3}"/>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171825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225F3-646C-9845-8A1B-379502232A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9D80EB-A2D3-EE43-A9BF-D45E91C282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47B59-D577-B045-BC37-F0251C2468E1}"/>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1DA4FE09-3BBA-0848-857E-FDBDDDE45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AFAE84-C488-1A45-9594-60724DAC6E10}"/>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074512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FA2CA-22CE-AE41-A2DF-BC2CA74117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CD9B3D-240D-8642-85B8-BFAB0EB697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C58CF-D43A-4542-80B8-0D8231DCCC32}"/>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816EE8DF-DCA7-914E-9AA1-A4981785E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4F198-8286-884C-A53A-5C00C6D15B56}"/>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493549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619764" y="2053399"/>
            <a:ext cx="7733849" cy="1553755"/>
          </a:xfrm>
        </p:spPr>
        <p:txBody>
          <a:bodyPr>
            <a:noAutofit/>
          </a:bodyPr>
          <a:lstStyle>
            <a:lvl1pPr>
              <a:defRPr sz="6900" b="1" i="0" baseline="0">
                <a:latin typeface="Neutraface 2 Text Demi" panose="020B0503020202020102" pitchFamily="34" charset="77"/>
              </a:defRPr>
            </a:lvl1pPr>
          </a:lstStyle>
          <a:p>
            <a:r>
              <a:rPr lang="en-US" dirty="0"/>
              <a:t>Title Slide</a:t>
            </a:r>
            <a:br>
              <a:rPr lang="en-US" dirty="0"/>
            </a:br>
            <a:r>
              <a:rPr lang="en-US" dirty="0"/>
              <a:t>Line 2</a:t>
            </a:r>
          </a:p>
        </p:txBody>
      </p:sp>
      <p:sp>
        <p:nvSpPr>
          <p:cNvPr id="3" name="Subtitle 2"/>
          <p:cNvSpPr>
            <a:spLocks noGrp="1"/>
          </p:cNvSpPr>
          <p:nvPr>
            <p:ph type="subTitle" idx="1"/>
          </p:nvPr>
        </p:nvSpPr>
        <p:spPr>
          <a:xfrm>
            <a:off x="2628796" y="3865401"/>
            <a:ext cx="7733849" cy="495300"/>
          </a:xfrm>
        </p:spPr>
        <p:txBody>
          <a:bodyPr>
            <a:noAutofit/>
          </a:bodyPr>
          <a:lstStyle>
            <a:lvl1pPr marL="0" indent="0" algn="l">
              <a:buNone/>
              <a:defRPr b="1" i="0">
                <a:solidFill>
                  <a:schemeClr val="tx1">
                    <a:lumMod val="75000"/>
                    <a:lumOff val="25000"/>
                  </a:schemeClr>
                </a:solidFill>
                <a:latin typeface="Neutraface 2 Text Demi" panose="020B0503020202020102" pitchFamily="34" charset="77"/>
              </a:defRPr>
            </a:lvl1pPr>
            <a:lvl2pPr marL="544193" indent="0" algn="ctr">
              <a:buNone/>
              <a:defRPr>
                <a:solidFill>
                  <a:schemeClr val="tx1">
                    <a:tint val="75000"/>
                  </a:schemeClr>
                </a:solidFill>
              </a:defRPr>
            </a:lvl2pPr>
            <a:lvl3pPr marL="1088385" indent="0" algn="ctr">
              <a:buNone/>
              <a:defRPr>
                <a:solidFill>
                  <a:schemeClr val="tx1">
                    <a:tint val="75000"/>
                  </a:schemeClr>
                </a:solidFill>
              </a:defRPr>
            </a:lvl3pPr>
            <a:lvl4pPr marL="1632578" indent="0" algn="ctr">
              <a:buNone/>
              <a:defRPr>
                <a:solidFill>
                  <a:schemeClr val="tx1">
                    <a:tint val="75000"/>
                  </a:schemeClr>
                </a:solidFill>
              </a:defRPr>
            </a:lvl4pPr>
            <a:lvl5pPr marL="2176770" indent="0" algn="ctr">
              <a:buNone/>
              <a:defRPr>
                <a:solidFill>
                  <a:schemeClr val="tx1">
                    <a:tint val="75000"/>
                  </a:schemeClr>
                </a:solidFill>
              </a:defRPr>
            </a:lvl5pPr>
            <a:lvl6pPr marL="2720962" indent="0" algn="ctr">
              <a:buNone/>
              <a:defRPr>
                <a:solidFill>
                  <a:schemeClr val="tx1">
                    <a:tint val="75000"/>
                  </a:schemeClr>
                </a:solidFill>
              </a:defRPr>
            </a:lvl6pPr>
            <a:lvl7pPr marL="3265156" indent="0" algn="ctr">
              <a:buNone/>
              <a:defRPr>
                <a:solidFill>
                  <a:schemeClr val="tx1">
                    <a:tint val="75000"/>
                  </a:schemeClr>
                </a:solidFill>
              </a:defRPr>
            </a:lvl7pPr>
            <a:lvl8pPr marL="3809347" indent="0" algn="ctr">
              <a:buNone/>
              <a:defRPr>
                <a:solidFill>
                  <a:schemeClr val="tx1">
                    <a:tint val="75000"/>
                  </a:schemeClr>
                </a:solidFill>
              </a:defRPr>
            </a:lvl8pPr>
            <a:lvl9pPr marL="4353540" indent="0" algn="ctr">
              <a:buNone/>
              <a:defRPr>
                <a:solidFill>
                  <a:schemeClr val="tx1">
                    <a:tint val="75000"/>
                  </a:schemeClr>
                </a:solidFill>
              </a:defRPr>
            </a:lvl9pPr>
          </a:lstStyle>
          <a:p>
            <a:r>
              <a:rPr lang="en-US" dirty="0"/>
              <a:t>Click to edit Master subtitle style</a:t>
            </a:r>
          </a:p>
        </p:txBody>
      </p:sp>
      <p:sp>
        <p:nvSpPr>
          <p:cNvPr id="8" name="Rectangle 2"/>
          <p:cNvSpPr txBox="1">
            <a:spLocks noChangeArrowheads="1"/>
          </p:cNvSpPr>
          <p:nvPr userDrawn="1"/>
        </p:nvSpPr>
        <p:spPr>
          <a:xfrm>
            <a:off x="2553161" y="987072"/>
            <a:ext cx="12190413" cy="872299"/>
          </a:xfrm>
          <a:prstGeom prst="rect">
            <a:avLst/>
          </a:prstGeom>
        </p:spPr>
        <p:txBody>
          <a:bodyPr vert="horz" lIns="0" tIns="0" rIns="0" bIns="0" rtlCol="0" anchor="t" anchorCtr="0">
            <a:noAutofit/>
          </a:bodyPr>
          <a:lstStyle>
            <a:lvl1pPr algn="l" defTabSz="1088494" rtl="0" eaLnBrk="1" latinLnBrk="0" hangingPunct="1">
              <a:spcBef>
                <a:spcPct val="0"/>
              </a:spcBef>
              <a:buNone/>
              <a:defRPr sz="10000" b="1" i="0" kern="1200">
                <a:solidFill>
                  <a:schemeClr val="accent5">
                    <a:lumMod val="75000"/>
                  </a:schemeClr>
                </a:solidFill>
                <a:latin typeface="Candara" charset="0"/>
                <a:ea typeface="Candara" charset="0"/>
                <a:cs typeface="Candara" charset="0"/>
              </a:defRPr>
            </a:lvl1pPr>
          </a:lstStyle>
          <a:p>
            <a:br>
              <a:rPr lang="en-US" sz="7799" b="0"/>
            </a:br>
            <a:endParaRPr lang="en-US" sz="7799" b="0"/>
          </a:p>
        </p:txBody>
      </p:sp>
      <p:sp>
        <p:nvSpPr>
          <p:cNvPr id="11" name="Text Placeholder 10"/>
          <p:cNvSpPr>
            <a:spLocks noGrp="1"/>
          </p:cNvSpPr>
          <p:nvPr>
            <p:ph type="body" sz="quarter" idx="10" hasCustomPrompt="1"/>
          </p:nvPr>
        </p:nvSpPr>
        <p:spPr>
          <a:xfrm>
            <a:off x="2619765" y="1181100"/>
            <a:ext cx="7733849" cy="685800"/>
          </a:xfrm>
        </p:spPr>
        <p:txBody>
          <a:bodyPr>
            <a:noAutofit/>
          </a:bodyPr>
          <a:lstStyle>
            <a:lvl1pPr marL="0" indent="0">
              <a:buNone/>
              <a:defRPr sz="4800" b="1" i="0">
                <a:solidFill>
                  <a:srgbClr val="00B0F0"/>
                </a:solidFill>
                <a:latin typeface="Neutraface 2 Text Demi" panose="020B0503020202020102" pitchFamily="34" charset="77"/>
              </a:defRPr>
            </a:lvl1pPr>
            <a:lvl2pPr marL="544192" indent="0">
              <a:buNone/>
              <a:defRPr sz="4800" b="1" i="0">
                <a:solidFill>
                  <a:srgbClr val="00B0F0"/>
                </a:solidFill>
                <a:latin typeface="Neutraface 2 Text Demi" panose="020B0503020202020102" pitchFamily="34" charset="77"/>
              </a:defRPr>
            </a:lvl2pPr>
          </a:lstStyle>
          <a:p>
            <a:pPr lvl="0"/>
            <a:r>
              <a:rPr lang="en-US" dirty="0"/>
              <a:t>Welcome</a:t>
            </a:r>
          </a:p>
          <a:p>
            <a:pPr lvl="1"/>
            <a:endParaRPr lang="en-US" dirty="0"/>
          </a:p>
        </p:txBody>
      </p:sp>
      <p:sp>
        <p:nvSpPr>
          <p:cNvPr id="14" name="Picture Placeholder 13"/>
          <p:cNvSpPr>
            <a:spLocks noGrp="1"/>
          </p:cNvSpPr>
          <p:nvPr>
            <p:ph type="pic" sz="quarter" idx="11"/>
          </p:nvPr>
        </p:nvSpPr>
        <p:spPr>
          <a:xfrm>
            <a:off x="638824" y="1181100"/>
            <a:ext cx="1599992" cy="1600200"/>
          </a:xfrm>
        </p:spPr>
        <p:txBody>
          <a:bodyPr/>
          <a:lstStyle>
            <a:lvl1pPr>
              <a:defRPr b="1" i="0">
                <a:latin typeface="Neutraface 2 Text Demi" panose="020B0503020202020102" pitchFamily="34" charset="77"/>
              </a:defRPr>
            </a:lvl1pPr>
          </a:lstStyle>
          <a:p>
            <a:r>
              <a:rPr lang="en-US" dirty="0"/>
              <a:t>Click icon to add picture</a:t>
            </a:r>
          </a:p>
        </p:txBody>
      </p:sp>
    </p:spTree>
    <p:extLst>
      <p:ext uri="{BB962C8B-B14F-4D97-AF65-F5344CB8AC3E}">
        <p14:creationId xmlns:p14="http://schemas.microsoft.com/office/powerpoint/2010/main" val="4158364285"/>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sic with title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sz="4800" b="1" i="0">
                <a:latin typeface="Neutraface 2 Text Demi" panose="020B0503020202020102" pitchFamily="34" charset="77"/>
              </a:defRPr>
            </a:lvl1pPr>
          </a:lstStyle>
          <a:p>
            <a:r>
              <a:rPr lang="en-US" dirty="0"/>
              <a:t>CLICK TO EDIT MASTER TITLE STYLE</a:t>
            </a:r>
          </a:p>
        </p:txBody>
      </p:sp>
      <p:sp>
        <p:nvSpPr>
          <p:cNvPr id="5" name="Text Placeholder 4"/>
          <p:cNvSpPr>
            <a:spLocks noGrp="1"/>
          </p:cNvSpPr>
          <p:nvPr>
            <p:ph type="body" sz="quarter" idx="11"/>
          </p:nvPr>
        </p:nvSpPr>
        <p:spPr>
          <a:xfrm>
            <a:off x="610315" y="1295400"/>
            <a:ext cx="10972165" cy="4914900"/>
          </a:xfrm>
        </p:spPr>
        <p:txBody>
          <a:bodyPr>
            <a:noAutofit/>
          </a:bodyPr>
          <a:lstStyle>
            <a:lvl1pPr>
              <a:buClr>
                <a:srgbClr val="00B0F0"/>
              </a:buClr>
              <a:defRPr b="1" i="0">
                <a:solidFill>
                  <a:schemeClr val="tx1">
                    <a:lumMod val="75000"/>
                    <a:lumOff val="25000"/>
                  </a:schemeClr>
                </a:solidFill>
                <a:latin typeface="Neutraface 2 Text Demi" panose="020B0503020202020102" pitchFamily="34" charset="77"/>
              </a:defRPr>
            </a:lvl1pPr>
            <a:lvl2pPr>
              <a:buClr>
                <a:srgbClr val="00B0F0"/>
              </a:buClr>
              <a:defRPr b="1" i="0">
                <a:solidFill>
                  <a:schemeClr val="tx1">
                    <a:lumMod val="75000"/>
                    <a:lumOff val="25000"/>
                  </a:schemeClr>
                </a:solidFill>
                <a:latin typeface="Neutraface 2 Text Demi" panose="020B0503020202020102" pitchFamily="34" charset="77"/>
              </a:defRPr>
            </a:lvl2pPr>
            <a:lvl3pPr>
              <a:buClr>
                <a:srgbClr val="00B0F0"/>
              </a:buClr>
              <a:defRPr b="1" i="0">
                <a:solidFill>
                  <a:schemeClr val="tx1">
                    <a:lumMod val="75000"/>
                    <a:lumOff val="25000"/>
                  </a:schemeClr>
                </a:solidFill>
                <a:latin typeface="Neutraface 2 Text Demi" panose="020B0503020202020102" pitchFamily="34" charset="77"/>
              </a:defRPr>
            </a:lvl3pPr>
            <a:lvl4pPr>
              <a:buClr>
                <a:srgbClr val="00B0F0"/>
              </a:buClr>
              <a:defRPr>
                <a:solidFill>
                  <a:schemeClr val="tx1">
                    <a:lumMod val="75000"/>
                    <a:lumOff val="25000"/>
                  </a:schemeClr>
                </a:solidFill>
              </a:defRPr>
            </a:lvl4pPr>
            <a:lvl5pPr>
              <a:buClr>
                <a:srgbClr val="00B0F0"/>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4564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noAutofit/>
          </a:bodyPr>
          <a:lstStyle>
            <a:lvl1pPr>
              <a:defRPr b="1" i="0">
                <a:latin typeface="Neutraface 2 Text Demi" panose="020B0503020202020102" pitchFamily="34" charset="77"/>
              </a:defRPr>
            </a:lvl1pPr>
          </a:lstStyle>
          <a:p>
            <a:r>
              <a:rPr lang="en-US" dirty="0"/>
              <a:t>CLICK TO EDIT MASTER TITLE STYLE</a:t>
            </a:r>
          </a:p>
        </p:txBody>
      </p:sp>
    </p:spTree>
    <p:extLst>
      <p:ext uri="{BB962C8B-B14F-4D97-AF65-F5344CB8AC3E}">
        <p14:creationId xmlns:p14="http://schemas.microsoft.com/office/powerpoint/2010/main" val="2363982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page picture">
    <p:spTree>
      <p:nvGrpSpPr>
        <p:cNvPr id="1" name=""/>
        <p:cNvGrpSpPr/>
        <p:nvPr/>
      </p:nvGrpSpPr>
      <p:grpSpPr>
        <a:xfrm>
          <a:off x="0" y="0"/>
          <a:ext cx="0" cy="0"/>
          <a:chOff x="0" y="0"/>
          <a:chExt cx="0" cy="0"/>
        </a:xfrm>
      </p:grpSpPr>
      <p:sp>
        <p:nvSpPr>
          <p:cNvPr id="14" name="Picture Placeholder 8"/>
          <p:cNvSpPr>
            <a:spLocks noGrp="1"/>
          </p:cNvSpPr>
          <p:nvPr>
            <p:ph type="pic" sz="quarter" idx="12"/>
          </p:nvPr>
        </p:nvSpPr>
        <p:spPr>
          <a:xfrm>
            <a:off x="6096000" y="0"/>
            <a:ext cx="6096000" cy="6858000"/>
          </a:xfrm>
        </p:spPr>
        <p:txBody>
          <a:bodyPr/>
          <a:lstStyle>
            <a:lvl1pPr marL="428625" indent="-428625">
              <a:buClr>
                <a:schemeClr val="accent5">
                  <a:lumMod val="75000"/>
                </a:schemeClr>
              </a:buClr>
              <a:buFont typeface="Arial" panose="020B0604020202020204" pitchFamily="34" charset="0"/>
              <a:buChar char="•"/>
              <a:defRPr b="1" i="0">
                <a:latin typeface="Neutraface 2 Text Demi" panose="020B0503020202020102" pitchFamily="34" charset="77"/>
              </a:defRPr>
            </a:lvl1pPr>
          </a:lstStyle>
          <a:p>
            <a:r>
              <a:rPr lang="en-US" dirty="0"/>
              <a:t>Click icon to add picture</a:t>
            </a:r>
          </a:p>
        </p:txBody>
      </p:sp>
      <p:sp>
        <p:nvSpPr>
          <p:cNvPr id="15" name="Text Placeholder 2"/>
          <p:cNvSpPr>
            <a:spLocks noGrp="1"/>
          </p:cNvSpPr>
          <p:nvPr>
            <p:ph idx="1" hasCustomPrompt="1"/>
          </p:nvPr>
        </p:nvSpPr>
        <p:spPr>
          <a:xfrm>
            <a:off x="305554" y="2065300"/>
            <a:ext cx="5561876" cy="4487900"/>
          </a:xfrm>
          <a:prstGeom prst="rect">
            <a:avLst/>
          </a:prstGeom>
        </p:spPr>
        <p:txBody>
          <a:bodyPr vert="horz" lIns="145152" tIns="72576" rIns="145152" bIns="72576" rtlCol="0">
            <a:noAutofit/>
          </a:bodyPr>
          <a:lstStyle>
            <a:lvl1pPr marL="0" indent="0">
              <a:buNone/>
              <a:defRPr sz="2700" b="1" i="0">
                <a:solidFill>
                  <a:srgbClr val="00B0F0"/>
                </a:solidFill>
                <a:latin typeface="Neutraface 2 Text Demi" panose="020B0503020202020102" pitchFamily="34" charset="77"/>
              </a:defRPr>
            </a:lvl1pPr>
            <a:lvl2pPr marL="544192" indent="0">
              <a:buNone/>
              <a:defRPr sz="2200" b="1" i="0">
                <a:solidFill>
                  <a:schemeClr val="tx1"/>
                </a:solidFill>
                <a:latin typeface="Neutraface 2 Text Demi" panose="020B0503020202020102" pitchFamily="34" charset="77"/>
              </a:defRPr>
            </a:lvl2pPr>
            <a:lvl3pPr marL="1088384" indent="0">
              <a:buNone/>
              <a:defRPr/>
            </a:lvl3pPr>
          </a:lstStyle>
          <a:p>
            <a:pPr lvl="0"/>
            <a:r>
              <a:rPr lang="en-US" dirty="0"/>
              <a:t>Heading</a:t>
            </a:r>
          </a:p>
          <a:p>
            <a:pPr lvl="1"/>
            <a:r>
              <a:rPr lang="en-US" dirty="0"/>
              <a:t>Third level</a:t>
            </a:r>
          </a:p>
        </p:txBody>
      </p:sp>
      <p:sp>
        <p:nvSpPr>
          <p:cNvPr id="12" name="Text Placeholder 11"/>
          <p:cNvSpPr>
            <a:spLocks noGrp="1"/>
          </p:cNvSpPr>
          <p:nvPr>
            <p:ph type="body" sz="quarter" idx="11" hasCustomPrompt="1"/>
          </p:nvPr>
        </p:nvSpPr>
        <p:spPr>
          <a:xfrm>
            <a:off x="305554" y="1432055"/>
            <a:ext cx="5561876" cy="627066"/>
          </a:xfrm>
        </p:spPr>
        <p:txBody>
          <a:bodyPr>
            <a:noAutofit/>
          </a:bodyPr>
          <a:lstStyle>
            <a:lvl1pPr marL="0" indent="0">
              <a:buNone/>
              <a:defRPr b="1" i="0">
                <a:solidFill>
                  <a:schemeClr val="tx1">
                    <a:lumMod val="75000"/>
                    <a:lumOff val="25000"/>
                  </a:schemeClr>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Subtitle</a:t>
            </a:r>
          </a:p>
        </p:txBody>
      </p:sp>
      <p:sp>
        <p:nvSpPr>
          <p:cNvPr id="10" name="Title 9"/>
          <p:cNvSpPr>
            <a:spLocks noGrp="1"/>
          </p:cNvSpPr>
          <p:nvPr>
            <p:ph type="title" hasCustomPrompt="1"/>
          </p:nvPr>
        </p:nvSpPr>
        <p:spPr>
          <a:xfrm>
            <a:off x="305554" y="282876"/>
            <a:ext cx="5561876" cy="1143000"/>
          </a:xfrm>
        </p:spPr>
        <p:txBody>
          <a:bodyPr>
            <a:noAutofit/>
          </a:bodyPr>
          <a:lstStyle>
            <a:lvl1pPr>
              <a:lnSpc>
                <a:spcPct val="85000"/>
              </a:lnSpc>
              <a:defRPr b="1" i="0">
                <a:latin typeface="Neutraface 2 Text Demi" panose="020B0503020202020102" pitchFamily="34" charset="77"/>
              </a:defRPr>
            </a:lvl1pPr>
          </a:lstStyle>
          <a:p>
            <a:r>
              <a:rPr lang="en-US" dirty="0"/>
              <a:t>CLICK TO EDIT MASTER TITLE STYLE</a:t>
            </a:r>
          </a:p>
        </p:txBody>
      </p:sp>
    </p:spTree>
    <p:extLst>
      <p:ext uri="{BB962C8B-B14F-4D97-AF65-F5344CB8AC3E}">
        <p14:creationId xmlns:p14="http://schemas.microsoft.com/office/powerpoint/2010/main" val="1096262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quarter picture">
    <p:spTree>
      <p:nvGrpSpPr>
        <p:cNvPr id="1" name=""/>
        <p:cNvGrpSpPr/>
        <p:nvPr/>
      </p:nvGrpSpPr>
      <p:grpSpPr>
        <a:xfrm>
          <a:off x="0" y="0"/>
          <a:ext cx="0" cy="0"/>
          <a:chOff x="0" y="0"/>
          <a:chExt cx="0" cy="0"/>
        </a:xfrm>
      </p:grpSpPr>
      <p:sp>
        <p:nvSpPr>
          <p:cNvPr id="14" name="Picture Placeholder 8"/>
          <p:cNvSpPr>
            <a:spLocks noGrp="1"/>
          </p:cNvSpPr>
          <p:nvPr>
            <p:ph type="pic" sz="quarter" idx="12"/>
          </p:nvPr>
        </p:nvSpPr>
        <p:spPr>
          <a:xfrm>
            <a:off x="-1" y="0"/>
            <a:ext cx="10476930" cy="6858000"/>
          </a:xfrm>
        </p:spPr>
        <p:txBody>
          <a:bodyPr/>
          <a:lstStyle>
            <a:lvl1pPr>
              <a:buClr>
                <a:schemeClr val="tx1"/>
              </a:buClr>
              <a:defRPr b="1" i="0">
                <a:latin typeface="Neutraface 2 Text Demi" panose="020B0503020202020102" pitchFamily="34" charset="77"/>
              </a:defRPr>
            </a:lvl1pPr>
          </a:lstStyle>
          <a:p>
            <a:r>
              <a:rPr lang="en-US" dirty="0"/>
              <a:t>Click icon to add picture</a:t>
            </a:r>
          </a:p>
        </p:txBody>
      </p:sp>
      <p:sp>
        <p:nvSpPr>
          <p:cNvPr id="10" name="Title 9"/>
          <p:cNvSpPr>
            <a:spLocks noGrp="1"/>
          </p:cNvSpPr>
          <p:nvPr>
            <p:ph type="title"/>
          </p:nvPr>
        </p:nvSpPr>
        <p:spPr>
          <a:xfrm>
            <a:off x="609601" y="282877"/>
            <a:ext cx="9867329" cy="647529"/>
          </a:xfrm>
        </p:spPr>
        <p:txBody>
          <a:bodyPr>
            <a:noAutofit/>
          </a:bodyPr>
          <a:lstStyle>
            <a:lvl1pPr>
              <a:defRPr b="1" i="0">
                <a:latin typeface="Neutraface 2 Text Demi" panose="020B0503020202020102" pitchFamily="34" charset="77"/>
              </a:defRPr>
            </a:lvl1pPr>
          </a:lstStyle>
          <a:p>
            <a:r>
              <a:rPr lang="en-US" dirty="0"/>
              <a:t>Click to edit Master title style</a:t>
            </a:r>
          </a:p>
        </p:txBody>
      </p:sp>
      <p:sp>
        <p:nvSpPr>
          <p:cNvPr id="12" name="Text Placeholder 11"/>
          <p:cNvSpPr>
            <a:spLocks noGrp="1"/>
          </p:cNvSpPr>
          <p:nvPr>
            <p:ph type="body" sz="quarter" idx="11" hasCustomPrompt="1"/>
          </p:nvPr>
        </p:nvSpPr>
        <p:spPr>
          <a:xfrm>
            <a:off x="609601" y="1003018"/>
            <a:ext cx="9867328" cy="795343"/>
          </a:xfrm>
        </p:spPr>
        <p:txBody>
          <a:bodyPr>
            <a:noAutofit/>
          </a:bodyPr>
          <a:lstStyle>
            <a:lvl1pPr marL="0" indent="0">
              <a:buNone/>
              <a:defRPr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Subtitle</a:t>
            </a:r>
          </a:p>
        </p:txBody>
      </p:sp>
      <p:sp>
        <p:nvSpPr>
          <p:cNvPr id="4" name="Text Placeholder 3"/>
          <p:cNvSpPr>
            <a:spLocks noGrp="1"/>
          </p:cNvSpPr>
          <p:nvPr>
            <p:ph type="body" sz="quarter" idx="13"/>
          </p:nvPr>
        </p:nvSpPr>
        <p:spPr>
          <a:xfrm>
            <a:off x="610313" y="3177540"/>
            <a:ext cx="9866616" cy="2927350"/>
          </a:xfrm>
        </p:spPr>
        <p:txBody>
          <a:bodyPr>
            <a:noAutofit/>
          </a:bodyPr>
          <a:lstStyle>
            <a:lvl1pPr>
              <a:buClr>
                <a:schemeClr val="tx1"/>
              </a:buClr>
              <a:defRPr b="1" i="0">
                <a:solidFill>
                  <a:schemeClr val="tx1"/>
                </a:solidFill>
                <a:latin typeface="Neutraface 2 Text Demi" panose="020B0503020202020102" pitchFamily="34" charset="77"/>
              </a:defRPr>
            </a:lvl1pPr>
            <a:lvl2pPr>
              <a:buClr>
                <a:schemeClr val="tx1"/>
              </a:buClr>
              <a:defRPr b="1" i="0">
                <a:solidFill>
                  <a:schemeClr val="tx1"/>
                </a:solidFill>
                <a:latin typeface="Neutraface 2 Text Demi" panose="020B0503020202020102" pitchFamily="34" charset="77"/>
              </a:defRPr>
            </a:lvl2pPr>
            <a:lvl3pPr>
              <a:buClr>
                <a:schemeClr val="tx1"/>
              </a:buClr>
              <a:defRPr b="1" i="0">
                <a:solidFill>
                  <a:schemeClr val="tx1"/>
                </a:solidFill>
                <a:latin typeface="Neutraface 2 Text Demi" panose="020B0503020202020102" pitchFamily="34" charset="77"/>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8645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thirds pic with text">
    <p:spTree>
      <p:nvGrpSpPr>
        <p:cNvPr id="1" name=""/>
        <p:cNvGrpSpPr/>
        <p:nvPr/>
      </p:nvGrpSpPr>
      <p:grpSpPr>
        <a:xfrm>
          <a:off x="0" y="0"/>
          <a:ext cx="0" cy="0"/>
          <a:chOff x="0" y="0"/>
          <a:chExt cx="0" cy="0"/>
        </a:xfrm>
      </p:grpSpPr>
      <p:sp>
        <p:nvSpPr>
          <p:cNvPr id="10" name="Title 9"/>
          <p:cNvSpPr>
            <a:spLocks noGrp="1"/>
          </p:cNvSpPr>
          <p:nvPr>
            <p:ph type="title"/>
          </p:nvPr>
        </p:nvSpPr>
        <p:spPr>
          <a:xfrm>
            <a:off x="609601" y="282876"/>
            <a:ext cx="11276846" cy="742136"/>
          </a:xfrm>
        </p:spPr>
        <p:txBody>
          <a:bodyPr>
            <a:noAutofit/>
          </a:bodyPr>
          <a:lstStyle>
            <a:lvl1pPr>
              <a:defRPr b="1" i="0">
                <a:latin typeface="Neutraface 2 Text Demi" panose="020B0503020202020102" pitchFamily="34" charset="77"/>
              </a:defRPr>
            </a:lvl1pPr>
          </a:lstStyle>
          <a:p>
            <a:r>
              <a:rPr lang="en-US" dirty="0"/>
              <a:t>Click to edit Master title style</a:t>
            </a:r>
          </a:p>
        </p:txBody>
      </p:sp>
      <p:sp>
        <p:nvSpPr>
          <p:cNvPr id="12" name="Text Placeholder 11"/>
          <p:cNvSpPr>
            <a:spLocks noGrp="1"/>
          </p:cNvSpPr>
          <p:nvPr>
            <p:ph type="body" sz="quarter" idx="11" hasCustomPrompt="1"/>
          </p:nvPr>
        </p:nvSpPr>
        <p:spPr>
          <a:xfrm>
            <a:off x="609601" y="1025013"/>
            <a:ext cx="8297193" cy="1202385"/>
          </a:xfrm>
        </p:spPr>
        <p:txBody>
          <a:bodyPr>
            <a:noAutofit/>
          </a:bodyPr>
          <a:lstStyle>
            <a:lvl1pPr marL="0" indent="0">
              <a:buNone/>
              <a:defRPr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Subtitle</a:t>
            </a:r>
          </a:p>
        </p:txBody>
      </p:sp>
      <p:sp>
        <p:nvSpPr>
          <p:cNvPr id="15" name="Text Placeholder 2"/>
          <p:cNvSpPr>
            <a:spLocks noGrp="1"/>
          </p:cNvSpPr>
          <p:nvPr>
            <p:ph idx="1" hasCustomPrompt="1"/>
          </p:nvPr>
        </p:nvSpPr>
        <p:spPr>
          <a:xfrm>
            <a:off x="9105508" y="2227397"/>
            <a:ext cx="2780939" cy="3124200"/>
          </a:xfrm>
          <a:prstGeom prst="rect">
            <a:avLst/>
          </a:prstGeom>
        </p:spPr>
        <p:txBody>
          <a:bodyPr vert="horz" lIns="145152" tIns="72576" rIns="145152" bIns="72576" rtlCol="0">
            <a:noAutofit/>
          </a:bodyPr>
          <a:lstStyle>
            <a:lvl1pPr marL="342866" indent="-342866">
              <a:buClr>
                <a:schemeClr val="accent5">
                  <a:lumMod val="75000"/>
                </a:schemeClr>
              </a:buClr>
              <a:buFont typeface="Arial" charset="0"/>
              <a:buChar char="•"/>
              <a:defRPr sz="2700" b="0">
                <a:solidFill>
                  <a:schemeClr val="tx1"/>
                </a:solidFill>
                <a:latin typeface="Candara" charset="0"/>
                <a:ea typeface="Candara" charset="0"/>
                <a:cs typeface="Candara" charset="0"/>
              </a:defRPr>
            </a:lvl1pPr>
            <a:lvl2pPr marL="829913" indent="-285722">
              <a:buClr>
                <a:schemeClr val="accent5">
                  <a:lumMod val="75000"/>
                </a:schemeClr>
              </a:buClr>
              <a:buFont typeface="Arial" charset="0"/>
              <a:buChar char="•"/>
              <a:defRPr sz="2200">
                <a:solidFill>
                  <a:schemeClr val="tx1"/>
                </a:solidFill>
                <a:latin typeface="Candara" charset="0"/>
                <a:ea typeface="Candara" charset="0"/>
                <a:cs typeface="Candara" charset="0"/>
              </a:defRPr>
            </a:lvl2pPr>
            <a:lvl3pPr marL="1088384" indent="0">
              <a:buNone/>
              <a:defRPr/>
            </a:lvl3pPr>
          </a:lstStyle>
          <a:p>
            <a:pPr lvl="0"/>
            <a:r>
              <a:rPr lang="en-US" dirty="0"/>
              <a:t>Heading</a:t>
            </a:r>
          </a:p>
          <a:p>
            <a:pPr lvl="1"/>
            <a:r>
              <a:rPr lang="en-US" dirty="0"/>
              <a:t>Third level</a:t>
            </a:r>
          </a:p>
        </p:txBody>
      </p:sp>
    </p:spTree>
    <p:extLst>
      <p:ext uri="{BB962C8B-B14F-4D97-AF65-F5344CB8AC3E}">
        <p14:creationId xmlns:p14="http://schemas.microsoft.com/office/powerpoint/2010/main" val="8101901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thirds pic with text">
    <p:spTree>
      <p:nvGrpSpPr>
        <p:cNvPr id="1" name=""/>
        <p:cNvGrpSpPr/>
        <p:nvPr/>
      </p:nvGrpSpPr>
      <p:grpSpPr>
        <a:xfrm>
          <a:off x="0" y="0"/>
          <a:ext cx="0" cy="0"/>
          <a:chOff x="0" y="0"/>
          <a:chExt cx="0" cy="0"/>
        </a:xfrm>
      </p:grpSpPr>
      <p:sp>
        <p:nvSpPr>
          <p:cNvPr id="14" name="Picture Placeholder 8"/>
          <p:cNvSpPr>
            <a:spLocks noGrp="1"/>
          </p:cNvSpPr>
          <p:nvPr>
            <p:ph type="pic" sz="quarter" idx="12"/>
          </p:nvPr>
        </p:nvSpPr>
        <p:spPr>
          <a:xfrm>
            <a:off x="9105509" y="0"/>
            <a:ext cx="3086492" cy="6858000"/>
          </a:xfrm>
        </p:spPr>
        <p:txBody>
          <a:bodyPr/>
          <a:lstStyle>
            <a:lvl1pPr>
              <a:defRPr b="1" i="0">
                <a:latin typeface="Neutraface 2 Text Demi" panose="020B0503020202020102" pitchFamily="34" charset="77"/>
              </a:defRPr>
            </a:lvl1pPr>
          </a:lstStyle>
          <a:p>
            <a:r>
              <a:rPr lang="en-US" dirty="0"/>
              <a:t>Click icon to add picture</a:t>
            </a:r>
          </a:p>
        </p:txBody>
      </p:sp>
      <p:sp>
        <p:nvSpPr>
          <p:cNvPr id="10" name="Title 9"/>
          <p:cNvSpPr>
            <a:spLocks noGrp="1"/>
          </p:cNvSpPr>
          <p:nvPr>
            <p:ph type="title"/>
          </p:nvPr>
        </p:nvSpPr>
        <p:spPr>
          <a:xfrm>
            <a:off x="609601" y="282877"/>
            <a:ext cx="11276846" cy="784054"/>
          </a:xfrm>
        </p:spPr>
        <p:txBody>
          <a:bodyPr>
            <a:noAutofit/>
          </a:bodyPr>
          <a:lstStyle>
            <a:lvl1pPr>
              <a:defRPr b="1" i="0">
                <a:latin typeface="Neutraface 2 Text Demi" panose="020B0503020202020102" pitchFamily="34" charset="77"/>
              </a:defRPr>
            </a:lvl1pPr>
          </a:lstStyle>
          <a:p>
            <a:r>
              <a:rPr lang="en-US" dirty="0"/>
              <a:t>Click to edit Master title style</a:t>
            </a:r>
          </a:p>
        </p:txBody>
      </p:sp>
      <p:sp>
        <p:nvSpPr>
          <p:cNvPr id="12" name="Text Placeholder 11"/>
          <p:cNvSpPr>
            <a:spLocks noGrp="1"/>
          </p:cNvSpPr>
          <p:nvPr>
            <p:ph type="body" sz="quarter" idx="11" hasCustomPrompt="1"/>
          </p:nvPr>
        </p:nvSpPr>
        <p:spPr>
          <a:xfrm>
            <a:off x="621992" y="1056183"/>
            <a:ext cx="8297193" cy="587246"/>
          </a:xfrm>
        </p:spPr>
        <p:txBody>
          <a:bodyPr>
            <a:noAutofit/>
          </a:bodyPr>
          <a:lstStyle>
            <a:lvl1pPr marL="0" indent="0">
              <a:buNone/>
              <a:defRPr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Subtitle</a:t>
            </a:r>
          </a:p>
        </p:txBody>
      </p:sp>
      <p:sp>
        <p:nvSpPr>
          <p:cNvPr id="15" name="Text Placeholder 2"/>
          <p:cNvSpPr>
            <a:spLocks noGrp="1"/>
          </p:cNvSpPr>
          <p:nvPr>
            <p:ph idx="1" hasCustomPrompt="1"/>
          </p:nvPr>
        </p:nvSpPr>
        <p:spPr>
          <a:xfrm>
            <a:off x="656649" y="1840237"/>
            <a:ext cx="8296479" cy="4516116"/>
          </a:xfrm>
          <a:prstGeom prst="rect">
            <a:avLst/>
          </a:prstGeom>
        </p:spPr>
        <p:txBody>
          <a:bodyPr vert="horz" lIns="145152" tIns="72576" rIns="145152" bIns="72576" rtlCol="0">
            <a:noAutofit/>
          </a:bodyPr>
          <a:lstStyle>
            <a:lvl1pPr marL="342866" indent="-342866">
              <a:buClr>
                <a:schemeClr val="tx1"/>
              </a:buClr>
              <a:buFont typeface="Arial" charset="0"/>
              <a:buChar char="•"/>
              <a:defRPr sz="2700" b="1" i="0">
                <a:solidFill>
                  <a:schemeClr val="tx1"/>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1pPr>
            <a:lvl2pPr marL="829913" indent="-285722">
              <a:buClr>
                <a:schemeClr val="tx1"/>
              </a:buClr>
              <a:buFont typeface="Arial" charset="0"/>
              <a:buChar char="•"/>
              <a:defRPr sz="2200" b="1" i="0">
                <a:solidFill>
                  <a:schemeClr val="tx1"/>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2pPr>
            <a:lvl3pPr marL="1088384" indent="0">
              <a:buNone/>
              <a:defRPr/>
            </a:lvl3pPr>
          </a:lstStyle>
          <a:p>
            <a:pPr lvl="0"/>
            <a:r>
              <a:rPr lang="en-US" dirty="0"/>
              <a:t>Heading</a:t>
            </a:r>
          </a:p>
          <a:p>
            <a:pPr lvl="1"/>
            <a:r>
              <a:rPr lang="en-US" dirty="0"/>
              <a:t>Third level</a:t>
            </a:r>
          </a:p>
        </p:txBody>
      </p:sp>
    </p:spTree>
    <p:extLst>
      <p:ext uri="{BB962C8B-B14F-4D97-AF65-F5344CB8AC3E}">
        <p14:creationId xmlns:p14="http://schemas.microsoft.com/office/powerpoint/2010/main" val="3274795709"/>
      </p:ext>
    </p:extLst>
  </p:cSld>
  <p:clrMapOvr>
    <a:masterClrMapping/>
  </p:clrMapOvr>
  <p:extLst>
    <p:ext uri="{DCECCB84-F9BA-43D5-87BE-67443E8EF086}">
      <p15:sldGuideLst xmlns:p15="http://schemas.microsoft.com/office/powerpoint/2012/main">
        <p15:guide id="1" pos="1147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structor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b="1" i="0">
                <a:latin typeface="Neutraface 2 Text Demi" panose="020B0503020202020102" pitchFamily="34" charset="77"/>
              </a:defRPr>
            </a:lvl1pPr>
          </a:lstStyle>
          <a:p>
            <a:r>
              <a:rPr lang="en-US" dirty="0"/>
              <a:t>Click to edit Master title style</a:t>
            </a:r>
          </a:p>
        </p:txBody>
      </p:sp>
      <p:sp>
        <p:nvSpPr>
          <p:cNvPr id="8" name="Picture Placeholder 7"/>
          <p:cNvSpPr>
            <a:spLocks noGrp="1"/>
          </p:cNvSpPr>
          <p:nvPr>
            <p:ph type="pic" sz="quarter" idx="11"/>
          </p:nvPr>
        </p:nvSpPr>
        <p:spPr>
          <a:xfrm>
            <a:off x="633175" y="1600200"/>
            <a:ext cx="1677706"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13" name="Picture Placeholder 7"/>
          <p:cNvSpPr>
            <a:spLocks noGrp="1"/>
          </p:cNvSpPr>
          <p:nvPr>
            <p:ph type="pic" sz="quarter" idx="12"/>
          </p:nvPr>
        </p:nvSpPr>
        <p:spPr>
          <a:xfrm>
            <a:off x="633175" y="4084355"/>
            <a:ext cx="1677706"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15" name="Text Placeholder 14"/>
          <p:cNvSpPr>
            <a:spLocks noGrp="1"/>
          </p:cNvSpPr>
          <p:nvPr>
            <p:ph type="body" sz="quarter" idx="13"/>
          </p:nvPr>
        </p:nvSpPr>
        <p:spPr>
          <a:xfrm>
            <a:off x="2629352" y="1600200"/>
            <a:ext cx="9257095" cy="1828800"/>
          </a:xfrm>
        </p:spPr>
        <p:txBody>
          <a:bodyPr>
            <a:noAutofit/>
          </a:bodyPr>
          <a:lstStyle>
            <a:lvl1pPr marL="0" indent="0">
              <a:buClr>
                <a:schemeClr val="tx1"/>
              </a:buClr>
              <a:buFont typeface="Arial" panose="020B0604020202020204" pitchFamily="34" charset="0"/>
              <a:buNone/>
              <a:defRPr b="1" i="0">
                <a:solidFill>
                  <a:srgbClr val="00B0F0"/>
                </a:solidFill>
                <a:latin typeface="Neutraface 2 Text Demi" panose="020B0503020202020102" pitchFamily="34" charset="77"/>
              </a:defRPr>
            </a:lvl1pPr>
            <a:lvl2pPr marL="285750" indent="-285750">
              <a:buClr>
                <a:schemeClr val="tx1"/>
              </a:buClr>
              <a:buFont typeface="Arial" panose="020B0604020202020204" pitchFamily="34" charset="0"/>
              <a:buChar char="•"/>
              <a:tabLst/>
              <a:defRPr sz="2200" b="1" i="0">
                <a:solidFill>
                  <a:schemeClr val="tx1"/>
                </a:solidFill>
                <a:latin typeface="Neutraface 2 Text Demi" panose="020B0503020202020102" pitchFamily="34" charset="77"/>
              </a:defRPr>
            </a:lvl2pPr>
            <a:lvl3pPr marL="1088384" indent="0">
              <a:buNone/>
              <a:defRPr/>
            </a:lvl3pPr>
            <a:lvl4pPr marL="1632577" indent="0">
              <a:buFont typeface="Arial" charset="0"/>
              <a:buNone/>
              <a:defRPr/>
            </a:lvl4pPr>
            <a:lvl5pPr marL="2176770" indent="0">
              <a:buNone/>
              <a:defRPr/>
            </a:lvl5pPr>
          </a:lstStyle>
          <a:p>
            <a:pPr lvl="0"/>
            <a:r>
              <a:rPr lang="en-US" dirty="0"/>
              <a:t>Click to edit Master text styles</a:t>
            </a:r>
          </a:p>
          <a:p>
            <a:pPr lvl="1"/>
            <a:r>
              <a:rPr lang="en-US" dirty="0"/>
              <a:t>Second level</a:t>
            </a:r>
          </a:p>
        </p:txBody>
      </p:sp>
      <p:sp>
        <p:nvSpPr>
          <p:cNvPr id="16" name="Text Placeholder 14"/>
          <p:cNvSpPr>
            <a:spLocks noGrp="1"/>
          </p:cNvSpPr>
          <p:nvPr>
            <p:ph type="body" sz="quarter" idx="14"/>
          </p:nvPr>
        </p:nvSpPr>
        <p:spPr>
          <a:xfrm>
            <a:off x="2629352" y="4084355"/>
            <a:ext cx="9257095" cy="1828800"/>
          </a:xfrm>
        </p:spPr>
        <p:txBody>
          <a:bodyPr>
            <a:noAutofit/>
          </a:bodyPr>
          <a:lstStyle>
            <a:lvl1pPr marL="0" indent="0">
              <a:buClr>
                <a:schemeClr val="tx1"/>
              </a:buClr>
              <a:buNone/>
              <a:defRPr b="1" i="0">
                <a:solidFill>
                  <a:srgbClr val="00B0F0"/>
                </a:solidFill>
                <a:latin typeface="Neutraface 2 Text Demi" panose="020B0503020202020102" pitchFamily="34" charset="77"/>
              </a:defRPr>
            </a:lvl1pPr>
            <a:lvl2pPr marL="353977" indent="-342073">
              <a:buClr>
                <a:schemeClr val="tx1"/>
              </a:buClr>
              <a:buFont typeface="Arial" charset="0"/>
              <a:buChar char="•"/>
              <a:tabLst/>
              <a:defRPr sz="2200" b="1" i="0">
                <a:solidFill>
                  <a:schemeClr val="tx1"/>
                </a:solidFill>
                <a:latin typeface="Neutraface 2 Text Demi" panose="020B0503020202020102" pitchFamily="34" charset="77"/>
              </a:defRPr>
            </a:lvl2pPr>
            <a:lvl3pPr marL="1088384" indent="0">
              <a:buNone/>
              <a:defRPr/>
            </a:lvl3pPr>
            <a:lvl4pPr marL="1632577" indent="0">
              <a:buFont typeface="Arial" charset="0"/>
              <a:buNone/>
              <a:defRPr/>
            </a:lvl4pPr>
            <a:lvl5pPr marL="2176770" indent="0">
              <a:buNone/>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041360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 layout">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lvl1pPr>
              <a:defRPr b="1" i="0">
                <a:latin typeface="Neutraface 2 Text Demi" panose="020B0503020202020102" pitchFamily="34" charset="77"/>
              </a:defRPr>
            </a:lvl1pPr>
          </a:lstStyle>
          <a:p>
            <a:r>
              <a:rPr lang="en-US" dirty="0"/>
              <a:t>Click to edit Master title style</a:t>
            </a:r>
          </a:p>
        </p:txBody>
      </p:sp>
      <p:sp>
        <p:nvSpPr>
          <p:cNvPr id="14" name="Text Placeholder 13"/>
          <p:cNvSpPr>
            <a:spLocks noGrp="1"/>
          </p:cNvSpPr>
          <p:nvPr>
            <p:ph type="body" sz="quarter" idx="12"/>
          </p:nvPr>
        </p:nvSpPr>
        <p:spPr>
          <a:xfrm>
            <a:off x="4593310" y="1600200"/>
            <a:ext cx="3026492" cy="637381"/>
          </a:xfrm>
        </p:spPr>
        <p:txBody>
          <a:bodyPr>
            <a:noAutofit/>
          </a:bodyPr>
          <a:lstStyle>
            <a:lvl1pPr marL="0" indent="0">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5" name="Text Placeholder 13"/>
          <p:cNvSpPr>
            <a:spLocks noGrp="1"/>
          </p:cNvSpPr>
          <p:nvPr>
            <p:ph type="body" sz="quarter" idx="13"/>
          </p:nvPr>
        </p:nvSpPr>
        <p:spPr>
          <a:xfrm>
            <a:off x="838885" y="1600200"/>
            <a:ext cx="3026492" cy="637381"/>
          </a:xfrm>
        </p:spPr>
        <p:txBody>
          <a:bodyPr>
            <a:noAutofit/>
          </a:bodyPr>
          <a:lstStyle>
            <a:lvl1pPr marL="0" indent="0">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6" name="Text Placeholder 13"/>
          <p:cNvSpPr>
            <a:spLocks noGrp="1"/>
          </p:cNvSpPr>
          <p:nvPr>
            <p:ph type="body" sz="quarter" idx="14"/>
          </p:nvPr>
        </p:nvSpPr>
        <p:spPr>
          <a:xfrm>
            <a:off x="8325036" y="1600200"/>
            <a:ext cx="3026492" cy="637381"/>
          </a:xfrm>
        </p:spPr>
        <p:txBody>
          <a:bodyPr>
            <a:noAutofit/>
          </a:bodyPr>
          <a:lstStyle>
            <a:lvl1pPr marL="0" indent="0">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8" name="Picture Placeholder 17"/>
          <p:cNvSpPr>
            <a:spLocks noGrp="1"/>
          </p:cNvSpPr>
          <p:nvPr>
            <p:ph type="pic" sz="quarter" idx="15"/>
          </p:nvPr>
        </p:nvSpPr>
        <p:spPr>
          <a:xfrm>
            <a:off x="838885" y="2514601"/>
            <a:ext cx="3026175" cy="3920181"/>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19" name="Picture Placeholder 17"/>
          <p:cNvSpPr>
            <a:spLocks noGrp="1"/>
          </p:cNvSpPr>
          <p:nvPr>
            <p:ph type="pic" sz="quarter" idx="16"/>
          </p:nvPr>
        </p:nvSpPr>
        <p:spPr>
          <a:xfrm>
            <a:off x="4593627" y="2514601"/>
            <a:ext cx="3026175" cy="3920181"/>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0" name="Picture Placeholder 17"/>
          <p:cNvSpPr>
            <a:spLocks noGrp="1"/>
          </p:cNvSpPr>
          <p:nvPr>
            <p:ph type="pic" sz="quarter" idx="17"/>
          </p:nvPr>
        </p:nvSpPr>
        <p:spPr>
          <a:xfrm>
            <a:off x="8325036" y="2518720"/>
            <a:ext cx="3026175" cy="3920181"/>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Tree>
    <p:extLst>
      <p:ext uri="{BB962C8B-B14F-4D97-AF65-F5344CB8AC3E}">
        <p14:creationId xmlns:p14="http://schemas.microsoft.com/office/powerpoint/2010/main" val="2402539666"/>
      </p:ext>
    </p:extLst>
  </p:cSld>
  <p:clrMapOvr>
    <a:masterClrMapping/>
  </p:clrMapOvr>
  <p:extLst>
    <p:ext uri="{DCECCB84-F9BA-43D5-87BE-67443E8EF086}">
      <p15:sldGuideLst xmlns:p15="http://schemas.microsoft.com/office/powerpoint/2012/main">
        <p15:guide id="1" pos="7680">
          <p15:clr>
            <a:srgbClr val="FBAE40"/>
          </p15:clr>
        </p15:guide>
        <p15:guide id="2" orient="horz" pos="811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 columnn layout">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lvl1pPr>
              <a:defRPr b="1" i="0">
                <a:latin typeface="Neutraface 2 Text Demi" panose="020B0503020202020102" pitchFamily="34" charset="77"/>
              </a:defRPr>
            </a:lvl1pPr>
          </a:lstStyle>
          <a:p>
            <a:r>
              <a:rPr lang="en-US" dirty="0"/>
              <a:t>Click to edit Master title style</a:t>
            </a:r>
          </a:p>
        </p:txBody>
      </p:sp>
      <p:sp>
        <p:nvSpPr>
          <p:cNvPr id="15" name="Text Placeholder 13"/>
          <p:cNvSpPr>
            <a:spLocks noGrp="1"/>
          </p:cNvSpPr>
          <p:nvPr>
            <p:ph type="body" sz="quarter" idx="13"/>
          </p:nvPr>
        </p:nvSpPr>
        <p:spPr>
          <a:xfrm>
            <a:off x="610314" y="1638301"/>
            <a:ext cx="228570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8" name="Picture Placeholder 17"/>
          <p:cNvSpPr>
            <a:spLocks noGrp="1"/>
          </p:cNvSpPr>
          <p:nvPr>
            <p:ph type="pic" sz="quarter" idx="15"/>
          </p:nvPr>
        </p:nvSpPr>
        <p:spPr>
          <a:xfrm>
            <a:off x="610315" y="2286000"/>
            <a:ext cx="2285703" cy="22860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13" name="Text Placeholder 13"/>
          <p:cNvSpPr>
            <a:spLocks noGrp="1"/>
          </p:cNvSpPr>
          <p:nvPr>
            <p:ph type="body" sz="quarter" idx="16"/>
          </p:nvPr>
        </p:nvSpPr>
        <p:spPr>
          <a:xfrm>
            <a:off x="629244" y="4738712"/>
            <a:ext cx="224784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7" name="Text Placeholder 13"/>
          <p:cNvSpPr>
            <a:spLocks noGrp="1"/>
          </p:cNvSpPr>
          <p:nvPr>
            <p:ph type="body" sz="quarter" idx="17"/>
          </p:nvPr>
        </p:nvSpPr>
        <p:spPr>
          <a:xfrm>
            <a:off x="9257487" y="1638301"/>
            <a:ext cx="2323798"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1" name="Picture Placeholder 17"/>
          <p:cNvSpPr>
            <a:spLocks noGrp="1"/>
          </p:cNvSpPr>
          <p:nvPr>
            <p:ph type="pic" sz="quarter" idx="18"/>
          </p:nvPr>
        </p:nvSpPr>
        <p:spPr>
          <a:xfrm>
            <a:off x="9257487" y="2286000"/>
            <a:ext cx="2324200" cy="22860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2" name="Text Placeholder 13"/>
          <p:cNvSpPr>
            <a:spLocks noGrp="1"/>
          </p:cNvSpPr>
          <p:nvPr>
            <p:ph type="body" sz="quarter" idx="19"/>
          </p:nvPr>
        </p:nvSpPr>
        <p:spPr>
          <a:xfrm>
            <a:off x="9276417" y="4738712"/>
            <a:ext cx="228570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3" name="Text Placeholder 13"/>
          <p:cNvSpPr>
            <a:spLocks noGrp="1"/>
          </p:cNvSpPr>
          <p:nvPr>
            <p:ph type="body" sz="quarter" idx="20"/>
          </p:nvPr>
        </p:nvSpPr>
        <p:spPr>
          <a:xfrm>
            <a:off x="3490326" y="1638301"/>
            <a:ext cx="228570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4" name="Picture Placeholder 17"/>
          <p:cNvSpPr>
            <a:spLocks noGrp="1"/>
          </p:cNvSpPr>
          <p:nvPr>
            <p:ph type="pic" sz="quarter" idx="21"/>
          </p:nvPr>
        </p:nvSpPr>
        <p:spPr>
          <a:xfrm>
            <a:off x="3492705" y="2286000"/>
            <a:ext cx="2285703" cy="22860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5" name="Text Placeholder 13"/>
          <p:cNvSpPr>
            <a:spLocks noGrp="1"/>
          </p:cNvSpPr>
          <p:nvPr>
            <p:ph type="body" sz="quarter" idx="22"/>
          </p:nvPr>
        </p:nvSpPr>
        <p:spPr>
          <a:xfrm>
            <a:off x="3509256" y="4738712"/>
            <a:ext cx="224784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6" name="Text Placeholder 13"/>
          <p:cNvSpPr>
            <a:spLocks noGrp="1"/>
          </p:cNvSpPr>
          <p:nvPr>
            <p:ph type="body" sz="quarter" idx="23"/>
          </p:nvPr>
        </p:nvSpPr>
        <p:spPr>
          <a:xfrm>
            <a:off x="6373907" y="1638301"/>
            <a:ext cx="228570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7" name="Picture Placeholder 17"/>
          <p:cNvSpPr>
            <a:spLocks noGrp="1"/>
          </p:cNvSpPr>
          <p:nvPr>
            <p:ph type="pic" sz="quarter" idx="24"/>
          </p:nvPr>
        </p:nvSpPr>
        <p:spPr>
          <a:xfrm>
            <a:off x="6375096" y="2286000"/>
            <a:ext cx="2285703" cy="22860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8" name="Text Placeholder 13"/>
          <p:cNvSpPr>
            <a:spLocks noGrp="1"/>
          </p:cNvSpPr>
          <p:nvPr>
            <p:ph type="body" sz="quarter" idx="25"/>
          </p:nvPr>
        </p:nvSpPr>
        <p:spPr>
          <a:xfrm>
            <a:off x="6392837" y="4738712"/>
            <a:ext cx="2247843" cy="480989"/>
          </a:xfrm>
        </p:spPr>
        <p:txBody>
          <a:bodyPr>
            <a:noAutofit/>
          </a:bodyPr>
          <a:lstStyle>
            <a:lvl1pPr marL="0" indent="0" algn="ctr">
              <a:buNone/>
              <a:defRPr sz="27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Tree>
    <p:extLst>
      <p:ext uri="{BB962C8B-B14F-4D97-AF65-F5344CB8AC3E}">
        <p14:creationId xmlns:p14="http://schemas.microsoft.com/office/powerpoint/2010/main" val="2776468296"/>
      </p:ext>
    </p:extLst>
  </p:cSld>
  <p:clrMapOvr>
    <a:masterClrMapping/>
  </p:clrMapOvr>
  <p:extLst>
    <p:ext uri="{DCECCB84-F9BA-43D5-87BE-67443E8EF086}">
      <p15:sldGuideLst xmlns:p15="http://schemas.microsoft.com/office/powerpoint/2012/main">
        <p15:guide id="1" pos="7680">
          <p15:clr>
            <a:srgbClr val="FBAE40"/>
          </p15:clr>
        </p15:guide>
        <p15:guide id="2" orient="horz" pos="8112">
          <p15:clr>
            <a:srgbClr val="FBAE40"/>
          </p15:clr>
        </p15:guide>
        <p15:guide id="3" pos="1459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 column layout">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lvl1pPr>
              <a:defRPr b="1" i="0">
                <a:latin typeface="Neutraface 2 Text Demi" panose="020B0503020202020102" pitchFamily="34" charset="77"/>
              </a:defRPr>
            </a:lvl1pPr>
          </a:lstStyle>
          <a:p>
            <a:r>
              <a:rPr lang="en-US" dirty="0"/>
              <a:t>Click to edit Master title style</a:t>
            </a:r>
          </a:p>
        </p:txBody>
      </p:sp>
      <p:sp>
        <p:nvSpPr>
          <p:cNvPr id="12" name="Text Placeholder 11"/>
          <p:cNvSpPr>
            <a:spLocks noGrp="1"/>
          </p:cNvSpPr>
          <p:nvPr>
            <p:ph type="body" sz="quarter" idx="11" hasCustomPrompt="1"/>
          </p:nvPr>
        </p:nvSpPr>
        <p:spPr>
          <a:xfrm>
            <a:off x="609601" y="1223970"/>
            <a:ext cx="10972086" cy="528630"/>
          </a:xfrm>
        </p:spPr>
        <p:txBody>
          <a:bodyPr>
            <a:noAutofit/>
          </a:bodyPr>
          <a:lstStyle>
            <a:lvl1pPr marL="0" indent="0">
              <a:buNone/>
              <a:defRPr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Subtitle</a:t>
            </a:r>
          </a:p>
        </p:txBody>
      </p:sp>
      <p:sp>
        <p:nvSpPr>
          <p:cNvPr id="15" name="Text Placeholder 13"/>
          <p:cNvSpPr>
            <a:spLocks noGrp="1"/>
          </p:cNvSpPr>
          <p:nvPr>
            <p:ph type="body" sz="quarter" idx="13"/>
          </p:nvPr>
        </p:nvSpPr>
        <p:spPr>
          <a:xfrm>
            <a:off x="625760" y="2043906"/>
            <a:ext cx="1828563"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8" name="Picture Placeholder 17"/>
          <p:cNvSpPr>
            <a:spLocks noGrp="1"/>
          </p:cNvSpPr>
          <p:nvPr>
            <p:ph type="pic" sz="quarter" idx="15"/>
          </p:nvPr>
        </p:nvSpPr>
        <p:spPr>
          <a:xfrm>
            <a:off x="610314" y="2717403"/>
            <a:ext cx="1828562"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13" name="Text Placeholder 13"/>
          <p:cNvSpPr>
            <a:spLocks noGrp="1"/>
          </p:cNvSpPr>
          <p:nvPr>
            <p:ph type="body" sz="quarter" idx="16"/>
          </p:nvPr>
        </p:nvSpPr>
        <p:spPr>
          <a:xfrm>
            <a:off x="644686" y="4738712"/>
            <a:ext cx="1809633"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7" name="Text Placeholder 13"/>
          <p:cNvSpPr>
            <a:spLocks noGrp="1"/>
          </p:cNvSpPr>
          <p:nvPr>
            <p:ph type="body" sz="quarter" idx="17"/>
          </p:nvPr>
        </p:nvSpPr>
        <p:spPr>
          <a:xfrm>
            <a:off x="7482868" y="2043906"/>
            <a:ext cx="1828562"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1" name="Picture Placeholder 17"/>
          <p:cNvSpPr>
            <a:spLocks noGrp="1"/>
          </p:cNvSpPr>
          <p:nvPr>
            <p:ph type="pic" sz="quarter" idx="18"/>
          </p:nvPr>
        </p:nvSpPr>
        <p:spPr>
          <a:xfrm>
            <a:off x="7467421" y="2717403"/>
            <a:ext cx="1828562"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2" name="Text Placeholder 13"/>
          <p:cNvSpPr>
            <a:spLocks noGrp="1"/>
          </p:cNvSpPr>
          <p:nvPr>
            <p:ph type="body" sz="quarter" idx="19"/>
          </p:nvPr>
        </p:nvSpPr>
        <p:spPr>
          <a:xfrm>
            <a:off x="7498034" y="4738712"/>
            <a:ext cx="1809946"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3" name="Text Placeholder 13"/>
          <p:cNvSpPr>
            <a:spLocks noGrp="1"/>
          </p:cNvSpPr>
          <p:nvPr>
            <p:ph type="body" sz="quarter" idx="20"/>
          </p:nvPr>
        </p:nvSpPr>
        <p:spPr>
          <a:xfrm>
            <a:off x="2911463" y="2043906"/>
            <a:ext cx="1814552"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4" name="Picture Placeholder 17"/>
          <p:cNvSpPr>
            <a:spLocks noGrp="1"/>
          </p:cNvSpPr>
          <p:nvPr>
            <p:ph type="pic" sz="quarter" idx="21"/>
          </p:nvPr>
        </p:nvSpPr>
        <p:spPr>
          <a:xfrm>
            <a:off x="2896017" y="2717403"/>
            <a:ext cx="1828562"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5" name="Text Placeholder 13"/>
          <p:cNvSpPr>
            <a:spLocks noGrp="1"/>
          </p:cNvSpPr>
          <p:nvPr>
            <p:ph type="body" sz="quarter" idx="22"/>
          </p:nvPr>
        </p:nvSpPr>
        <p:spPr>
          <a:xfrm>
            <a:off x="2928812" y="4738712"/>
            <a:ext cx="1795767"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6" name="Text Placeholder 13"/>
          <p:cNvSpPr>
            <a:spLocks noGrp="1"/>
          </p:cNvSpPr>
          <p:nvPr>
            <p:ph type="body" sz="quarter" idx="23"/>
          </p:nvPr>
        </p:nvSpPr>
        <p:spPr>
          <a:xfrm>
            <a:off x="5197165" y="2043906"/>
            <a:ext cx="1828562"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7" name="Picture Placeholder 17"/>
          <p:cNvSpPr>
            <a:spLocks noGrp="1"/>
          </p:cNvSpPr>
          <p:nvPr>
            <p:ph type="pic" sz="quarter" idx="24"/>
          </p:nvPr>
        </p:nvSpPr>
        <p:spPr>
          <a:xfrm>
            <a:off x="5181719" y="2717403"/>
            <a:ext cx="1828562"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8" name="Text Placeholder 13"/>
          <p:cNvSpPr>
            <a:spLocks noGrp="1"/>
          </p:cNvSpPr>
          <p:nvPr>
            <p:ph type="body" sz="quarter" idx="25"/>
          </p:nvPr>
        </p:nvSpPr>
        <p:spPr>
          <a:xfrm>
            <a:off x="5213726" y="4738712"/>
            <a:ext cx="1809632"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19" name="Text Placeholder 13"/>
          <p:cNvSpPr>
            <a:spLocks noGrp="1"/>
          </p:cNvSpPr>
          <p:nvPr>
            <p:ph type="body" sz="quarter" idx="26"/>
          </p:nvPr>
        </p:nvSpPr>
        <p:spPr>
          <a:xfrm>
            <a:off x="9768571" y="2043906"/>
            <a:ext cx="1859039"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
        <p:nvSpPr>
          <p:cNvPr id="20" name="Picture Placeholder 17"/>
          <p:cNvSpPr>
            <a:spLocks noGrp="1"/>
          </p:cNvSpPr>
          <p:nvPr>
            <p:ph type="pic" sz="quarter" idx="27"/>
          </p:nvPr>
        </p:nvSpPr>
        <p:spPr>
          <a:xfrm>
            <a:off x="9753124" y="2717403"/>
            <a:ext cx="1828562" cy="1828800"/>
          </a:xfrm>
        </p:spPr>
        <p:txBody>
          <a:bodyPr/>
          <a:lstStyle>
            <a:lvl1pPr>
              <a:defRPr b="1" i="0">
                <a:solidFill>
                  <a:schemeClr val="tx1"/>
                </a:solidFill>
                <a:latin typeface="Neutraface 2 Text Demi" panose="020B0503020202020102" pitchFamily="34" charset="77"/>
              </a:defRPr>
            </a:lvl1pPr>
          </a:lstStyle>
          <a:p>
            <a:r>
              <a:rPr lang="en-US" dirty="0"/>
              <a:t>Click icon to add picture</a:t>
            </a:r>
          </a:p>
        </p:txBody>
      </p:sp>
      <p:sp>
        <p:nvSpPr>
          <p:cNvPr id="29" name="Text Placeholder 13"/>
          <p:cNvSpPr>
            <a:spLocks noGrp="1"/>
          </p:cNvSpPr>
          <p:nvPr>
            <p:ph type="body" sz="quarter" idx="28"/>
          </p:nvPr>
        </p:nvSpPr>
        <p:spPr>
          <a:xfrm>
            <a:off x="9787497" y="4738712"/>
            <a:ext cx="1840112" cy="480989"/>
          </a:xfrm>
        </p:spPr>
        <p:txBody>
          <a:bodyPr>
            <a:noAutofit/>
          </a:bodyPr>
          <a:lstStyle>
            <a:lvl1pPr marL="0" indent="0">
              <a:buNone/>
              <a:defRPr sz="2200" b="1" i="0">
                <a:solidFill>
                  <a:schemeClr val="tx1"/>
                </a:solidFill>
                <a:latin typeface="Neutraface 2 Text Demi" panose="020B0503020202020102" pitchFamily="34" charset="77"/>
              </a:defRPr>
            </a:lvl1pPr>
            <a:lvl2pPr marL="544192" indent="0">
              <a:buNone/>
              <a:defRPr/>
            </a:lvl2pPr>
            <a:lvl3pPr marL="1088384" indent="0">
              <a:buNone/>
              <a:defRPr/>
            </a:lvl3pPr>
            <a:lvl4pPr marL="1632577" indent="0">
              <a:buNone/>
              <a:defRPr/>
            </a:lvl4pPr>
            <a:lvl5pPr marL="2176770" indent="0">
              <a:buNone/>
              <a:defRPr/>
            </a:lvl5pPr>
          </a:lstStyle>
          <a:p>
            <a:pPr lvl="0"/>
            <a:r>
              <a:rPr lang="en-US" dirty="0"/>
              <a:t>Click to edit Master text styles</a:t>
            </a:r>
          </a:p>
        </p:txBody>
      </p:sp>
    </p:spTree>
    <p:extLst>
      <p:ext uri="{BB962C8B-B14F-4D97-AF65-F5344CB8AC3E}">
        <p14:creationId xmlns:p14="http://schemas.microsoft.com/office/powerpoint/2010/main" val="972071952"/>
      </p:ext>
    </p:extLst>
  </p:cSld>
  <p:clrMapOvr>
    <a:masterClrMapping/>
  </p:clrMapOvr>
  <p:extLst>
    <p:ext uri="{DCECCB84-F9BA-43D5-87BE-67443E8EF086}">
      <p15:sldGuideLst xmlns:p15="http://schemas.microsoft.com/office/powerpoint/2012/main">
        <p15:guide id="1" pos="7680">
          <p15:clr>
            <a:srgbClr val="FBAE40"/>
          </p15:clr>
        </p15:guide>
        <p15:guide id="2" orient="horz" pos="8112">
          <p15:clr>
            <a:srgbClr val="FBAE40"/>
          </p15:clr>
        </p15:guide>
        <p15:guide id="3" pos="1459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Half page picture">
  <p:cSld name="1_Half page picture">
    <p:spTree>
      <p:nvGrpSpPr>
        <p:cNvPr id="1" name="Shape 20"/>
        <p:cNvGrpSpPr/>
        <p:nvPr/>
      </p:nvGrpSpPr>
      <p:grpSpPr>
        <a:xfrm>
          <a:off x="0" y="0"/>
          <a:ext cx="0" cy="0"/>
          <a:chOff x="0" y="0"/>
          <a:chExt cx="0" cy="0"/>
        </a:xfrm>
      </p:grpSpPr>
      <p:sp>
        <p:nvSpPr>
          <p:cNvPr id="21" name="Google Shape;21;p47"/>
          <p:cNvSpPr>
            <a:spLocks noGrp="1"/>
          </p:cNvSpPr>
          <p:nvPr>
            <p:ph type="pic" idx="2"/>
          </p:nvPr>
        </p:nvSpPr>
        <p:spPr>
          <a:xfrm>
            <a:off x="6096000" y="0"/>
            <a:ext cx="6096000" cy="6858000"/>
          </a:xfrm>
          <a:prstGeom prst="rect">
            <a:avLst/>
          </a:prstGeom>
          <a:noFill/>
          <a:ln>
            <a:noFill/>
          </a:ln>
        </p:spPr>
        <p:txBody>
          <a:bodyPr spcFirstLastPara="1" wrap="square" lIns="145150" tIns="72575" rIns="145150" bIns="72575" anchor="t" anchorCtr="0">
            <a:normAutofit/>
          </a:bodyPr>
          <a:lstStyle>
            <a:lvl1pPr marR="0" lvl="0" algn="l" rtl="0">
              <a:spcBef>
                <a:spcPts val="660"/>
              </a:spcBef>
              <a:spcAft>
                <a:spcPts val="0"/>
              </a:spcAft>
              <a:buClr>
                <a:srgbClr val="31859B"/>
              </a:buClr>
              <a:buSzPts val="6599"/>
              <a:buFont typeface="Arial"/>
              <a:buChar char="•"/>
              <a:defRPr sz="3299" b="0" i="0" u="none" strike="noStrike" cap="none">
                <a:solidFill>
                  <a:schemeClr val="dk1"/>
                </a:solidFill>
                <a:latin typeface="Candara"/>
                <a:ea typeface="Candara"/>
                <a:cs typeface="Candara"/>
                <a:sym typeface="Candara"/>
              </a:defRPr>
            </a:lvl1pPr>
            <a:lvl2pPr marR="0" lvl="1" algn="l" rtl="0">
              <a:spcBef>
                <a:spcPts val="540"/>
              </a:spcBef>
              <a:spcAft>
                <a:spcPts val="0"/>
              </a:spcAft>
              <a:buClr>
                <a:srgbClr val="31859B"/>
              </a:buClr>
              <a:buSzPts val="5399"/>
              <a:buFont typeface="Arial"/>
              <a:buChar char="•"/>
              <a:defRPr sz="2700" b="0" i="0" u="none" strike="noStrike" cap="none">
                <a:solidFill>
                  <a:schemeClr val="dk1"/>
                </a:solidFill>
                <a:latin typeface="Candara"/>
                <a:ea typeface="Candara"/>
                <a:cs typeface="Candara"/>
                <a:sym typeface="Candara"/>
              </a:defRPr>
            </a:lvl2pPr>
            <a:lvl3pPr marR="0" lvl="2" algn="l" rtl="0">
              <a:spcBef>
                <a:spcPts val="440"/>
              </a:spcBef>
              <a:spcAft>
                <a:spcPts val="0"/>
              </a:spcAft>
              <a:buClr>
                <a:srgbClr val="31859B"/>
              </a:buClr>
              <a:buSzPts val="4400"/>
              <a:buFont typeface="Arial"/>
              <a:buChar char="•"/>
              <a:defRPr sz="2200" b="0" i="0" u="none" strike="noStrike" cap="none">
                <a:solidFill>
                  <a:schemeClr val="dk1"/>
                </a:solidFill>
                <a:latin typeface="Candara"/>
                <a:ea typeface="Candara"/>
                <a:cs typeface="Candara"/>
                <a:sym typeface="Candara"/>
              </a:defRPr>
            </a:lvl3pPr>
            <a:lvl4pPr marR="0" lvl="3" algn="l" rtl="0">
              <a:spcBef>
                <a:spcPts val="480"/>
              </a:spcBef>
              <a:spcAft>
                <a:spcPts val="0"/>
              </a:spcAft>
              <a:buClr>
                <a:srgbClr val="31859B"/>
              </a:buClr>
              <a:buSzPts val="4800"/>
              <a:buFont typeface="Arial"/>
              <a:buChar char="•"/>
              <a:defRPr sz="2400" b="0" i="0" u="none" strike="noStrike" cap="none">
                <a:solidFill>
                  <a:schemeClr val="dk1"/>
                </a:solidFill>
                <a:latin typeface="Candara"/>
                <a:ea typeface="Candara"/>
                <a:cs typeface="Candara"/>
                <a:sym typeface="Candara"/>
              </a:defRPr>
            </a:lvl4pPr>
            <a:lvl5pPr marR="0" lvl="4" algn="l" rtl="0">
              <a:spcBef>
                <a:spcPts val="480"/>
              </a:spcBef>
              <a:spcAft>
                <a:spcPts val="0"/>
              </a:spcAft>
              <a:buClr>
                <a:schemeClr val="dk1"/>
              </a:buClr>
              <a:buSzPts val="4800"/>
              <a:buFont typeface="Arial"/>
              <a:buChar char="»"/>
              <a:defRPr sz="2400" b="0" i="0" u="none" strike="noStrike" cap="none">
                <a:solidFill>
                  <a:schemeClr val="dk1"/>
                </a:solidFill>
                <a:latin typeface="Candara"/>
                <a:ea typeface="Candara"/>
                <a:cs typeface="Candara"/>
                <a:sym typeface="Candara"/>
              </a:defRPr>
            </a:lvl5pPr>
            <a:lvl6pPr marR="0" lvl="5"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6pPr>
            <a:lvl7pPr marR="0" lvl="6"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7pPr>
            <a:lvl8pPr marR="0" lvl="7"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8pPr>
            <a:lvl9pPr marR="0" lvl="8"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9pPr>
          </a:lstStyle>
          <a:p>
            <a:r>
              <a:rPr lang="en-US"/>
              <a:t>Click icon to add picture</a:t>
            </a:r>
            <a:endParaRPr/>
          </a:p>
        </p:txBody>
      </p:sp>
      <p:sp>
        <p:nvSpPr>
          <p:cNvPr id="22" name="Google Shape;22;p47"/>
          <p:cNvSpPr txBox="1">
            <a:spLocks noGrp="1"/>
          </p:cNvSpPr>
          <p:nvPr>
            <p:ph type="body" idx="1"/>
          </p:nvPr>
        </p:nvSpPr>
        <p:spPr>
          <a:xfrm>
            <a:off x="305554" y="2065300"/>
            <a:ext cx="5561876" cy="4487900"/>
          </a:xfrm>
          <a:prstGeom prst="rect">
            <a:avLst/>
          </a:prstGeom>
          <a:noFill/>
          <a:ln>
            <a:noFill/>
          </a:ln>
        </p:spPr>
        <p:txBody>
          <a:bodyPr spcFirstLastPara="1" wrap="square" lIns="145150" tIns="72575" rIns="145150" bIns="72575" anchor="t" anchorCtr="0">
            <a:noAutofit/>
          </a:bodyPr>
          <a:lstStyle>
            <a:lvl1pPr marL="228600" lvl="0" indent="-114300" algn="l">
              <a:spcBef>
                <a:spcPts val="540"/>
              </a:spcBef>
              <a:spcAft>
                <a:spcPts val="0"/>
              </a:spcAft>
              <a:buSzPts val="5399"/>
              <a:buNone/>
              <a:defRPr sz="2700" b="1" i="0">
                <a:solidFill>
                  <a:srgbClr val="00B0F0"/>
                </a:solidFill>
                <a:latin typeface="Neutraface 2 Text Demi" panose="020B0503020202020102" pitchFamily="34" charset="77"/>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pPr lvl="0"/>
            <a:r>
              <a:rPr lang="en-US" dirty="0"/>
              <a:t>Click to edit Master text styles</a:t>
            </a:r>
          </a:p>
        </p:txBody>
      </p:sp>
      <p:sp>
        <p:nvSpPr>
          <p:cNvPr id="23" name="Google Shape;23;p47"/>
          <p:cNvSpPr txBox="1">
            <a:spLocks noGrp="1"/>
          </p:cNvSpPr>
          <p:nvPr>
            <p:ph type="body" idx="3"/>
          </p:nvPr>
        </p:nvSpPr>
        <p:spPr>
          <a:xfrm>
            <a:off x="305554" y="1432055"/>
            <a:ext cx="5561876" cy="627066"/>
          </a:xfrm>
          <a:prstGeom prst="rect">
            <a:avLst/>
          </a:prstGeom>
          <a:noFill/>
          <a:ln>
            <a:noFill/>
          </a:ln>
        </p:spPr>
        <p:txBody>
          <a:bodyPr spcFirstLastPara="1" wrap="square" lIns="145150" tIns="72575" rIns="145150" bIns="72575" anchor="t" anchorCtr="0">
            <a:noAutofit/>
          </a:bodyPr>
          <a:lstStyle>
            <a:lvl1pPr marL="228600" lvl="0" indent="-114300" algn="l">
              <a:spcBef>
                <a:spcPts val="660"/>
              </a:spcBef>
              <a:spcAft>
                <a:spcPts val="0"/>
              </a:spcAft>
              <a:buSzPts val="6599"/>
              <a:buNone/>
              <a:defRPr b="1" i="0">
                <a:solidFill>
                  <a:srgbClr val="3F3F3F"/>
                </a:solidFill>
                <a:latin typeface="Neutraface 2 Text Demi" panose="020B0503020202020102" pitchFamily="34" charset="77"/>
              </a:defRPr>
            </a:lvl1pPr>
            <a:lvl2pPr marL="457200" lvl="1" indent="-114300" algn="l">
              <a:spcBef>
                <a:spcPts val="540"/>
              </a:spcBef>
              <a:spcAft>
                <a:spcPts val="0"/>
              </a:spcAft>
              <a:buSzPts val="5399"/>
              <a:buNone/>
              <a:defRPr/>
            </a:lvl2pPr>
            <a:lvl3pPr marL="685800" lvl="2" indent="-114300" algn="l">
              <a:spcBef>
                <a:spcPts val="440"/>
              </a:spcBef>
              <a:spcAft>
                <a:spcPts val="0"/>
              </a:spcAft>
              <a:buSzPts val="4400"/>
              <a:buNone/>
              <a:defRPr/>
            </a:lvl3pPr>
            <a:lvl4pPr marL="914400" lvl="3" indent="-114300" algn="l">
              <a:spcBef>
                <a:spcPts val="480"/>
              </a:spcBef>
              <a:spcAft>
                <a:spcPts val="0"/>
              </a:spcAft>
              <a:buSzPts val="4800"/>
              <a:buNone/>
              <a:defRPr/>
            </a:lvl4pPr>
            <a:lvl5pPr marL="1143000" lvl="4" indent="-114300" algn="l">
              <a:spcBef>
                <a:spcPts val="480"/>
              </a:spcBef>
              <a:spcAft>
                <a:spcPts val="0"/>
              </a:spcAft>
              <a:buClr>
                <a:schemeClr val="dk1"/>
              </a:buClr>
              <a:buSzPts val="4800"/>
              <a:buNone/>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pPr lvl="0"/>
            <a:r>
              <a:rPr lang="en-US" dirty="0"/>
              <a:t>Click to edit Master text styles</a:t>
            </a:r>
          </a:p>
        </p:txBody>
      </p:sp>
      <p:sp>
        <p:nvSpPr>
          <p:cNvPr id="24" name="Google Shape;24;p47"/>
          <p:cNvSpPr txBox="1">
            <a:spLocks noGrp="1"/>
          </p:cNvSpPr>
          <p:nvPr>
            <p:ph type="title"/>
          </p:nvPr>
        </p:nvSpPr>
        <p:spPr>
          <a:xfrm>
            <a:off x="305554" y="282876"/>
            <a:ext cx="5561876" cy="1143000"/>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b="1" i="0">
                <a:latin typeface="Neutraface 2 Text Demi" panose="020B0503020202020102"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Tree>
    <p:extLst>
      <p:ext uri="{BB962C8B-B14F-4D97-AF65-F5344CB8AC3E}">
        <p14:creationId xmlns:p14="http://schemas.microsoft.com/office/powerpoint/2010/main" val="34070222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Half page picture">
    <p:spTree>
      <p:nvGrpSpPr>
        <p:cNvPr id="1" name=""/>
        <p:cNvGrpSpPr/>
        <p:nvPr/>
      </p:nvGrpSpPr>
      <p:grpSpPr>
        <a:xfrm>
          <a:off x="0" y="0"/>
          <a:ext cx="0" cy="0"/>
          <a:chOff x="0" y="0"/>
          <a:chExt cx="0" cy="0"/>
        </a:xfrm>
      </p:grpSpPr>
      <p:sp>
        <p:nvSpPr>
          <p:cNvPr id="14" name="Picture Placeholder 8"/>
          <p:cNvSpPr>
            <a:spLocks noGrp="1"/>
          </p:cNvSpPr>
          <p:nvPr>
            <p:ph type="pic" sz="quarter" idx="12"/>
          </p:nvPr>
        </p:nvSpPr>
        <p:spPr>
          <a:xfrm>
            <a:off x="6630124" y="0"/>
            <a:ext cx="5561876" cy="6858000"/>
          </a:xfrm>
        </p:spPr>
        <p:txBody>
          <a:bodyPr/>
          <a:lstStyle>
            <a:lvl1pPr marL="428539" indent="-428539">
              <a:buClr>
                <a:schemeClr val="accent5">
                  <a:lumMod val="75000"/>
                </a:schemeClr>
              </a:buClr>
              <a:buFont typeface="Arial" panose="020B0604020202020204" pitchFamily="34" charset="0"/>
              <a:buChar char="•"/>
              <a:defRPr b="1" i="0">
                <a:latin typeface="Neutraface 2 Text Demi" panose="020B0503020202020102" pitchFamily="34" charset="77"/>
              </a:defRPr>
            </a:lvl1pPr>
          </a:lstStyle>
          <a:p>
            <a:r>
              <a:rPr lang="en-US" dirty="0"/>
              <a:t>Click icon to add picture</a:t>
            </a:r>
          </a:p>
        </p:txBody>
      </p:sp>
      <p:sp>
        <p:nvSpPr>
          <p:cNvPr id="15" name="Text Placeholder 2"/>
          <p:cNvSpPr>
            <a:spLocks noGrp="1"/>
          </p:cNvSpPr>
          <p:nvPr>
            <p:ph idx="1" hasCustomPrompt="1"/>
          </p:nvPr>
        </p:nvSpPr>
        <p:spPr>
          <a:xfrm>
            <a:off x="305556" y="2065300"/>
            <a:ext cx="5561875" cy="4487900"/>
          </a:xfrm>
          <a:prstGeom prst="rect">
            <a:avLst/>
          </a:prstGeom>
        </p:spPr>
        <p:txBody>
          <a:bodyPr vert="horz" lIns="145152" tIns="72576" rIns="145152" bIns="72576" rtlCol="0">
            <a:noAutofit/>
          </a:bodyPr>
          <a:lstStyle>
            <a:lvl1pPr marL="0" indent="0">
              <a:buNone/>
              <a:defRPr sz="2699" b="1" i="0">
                <a:solidFill>
                  <a:schemeClr val="accent5">
                    <a:lumMod val="75000"/>
                  </a:schemeClr>
                </a:solidFill>
                <a:latin typeface="Neutraface 2 Text Demi" panose="020B0503020202020102" pitchFamily="34" charset="77"/>
              </a:defRPr>
            </a:lvl1pPr>
            <a:lvl2pPr marL="544083" indent="0">
              <a:buNone/>
              <a:defRPr sz="2200" b="1" i="0">
                <a:solidFill>
                  <a:schemeClr val="accent5">
                    <a:lumMod val="75000"/>
                  </a:schemeClr>
                </a:solidFill>
                <a:latin typeface="Neutraface 2 Text Demi" panose="020B0503020202020102" pitchFamily="34" charset="77"/>
              </a:defRPr>
            </a:lvl2pPr>
            <a:lvl3pPr marL="1088166" indent="0">
              <a:buNone/>
              <a:defRPr/>
            </a:lvl3pPr>
          </a:lstStyle>
          <a:p>
            <a:pPr lvl="0"/>
            <a:r>
              <a:rPr lang="en-US" dirty="0"/>
              <a:t>Heading</a:t>
            </a:r>
          </a:p>
          <a:p>
            <a:pPr lvl="1"/>
            <a:r>
              <a:rPr lang="en-US" dirty="0"/>
              <a:t>Third level</a:t>
            </a:r>
          </a:p>
        </p:txBody>
      </p:sp>
      <p:sp>
        <p:nvSpPr>
          <p:cNvPr id="12" name="Text Placeholder 11"/>
          <p:cNvSpPr>
            <a:spLocks noGrp="1"/>
          </p:cNvSpPr>
          <p:nvPr>
            <p:ph type="body" sz="quarter" idx="11" hasCustomPrompt="1"/>
          </p:nvPr>
        </p:nvSpPr>
        <p:spPr>
          <a:xfrm>
            <a:off x="305554" y="1432055"/>
            <a:ext cx="5561876" cy="627066"/>
          </a:xfrm>
        </p:spPr>
        <p:txBody>
          <a:bodyPr>
            <a:noAutofit/>
          </a:bodyPr>
          <a:lstStyle>
            <a:lvl1pPr marL="0" indent="0">
              <a:buNone/>
              <a:defRPr b="1" i="0">
                <a:solidFill>
                  <a:schemeClr val="tx1">
                    <a:lumMod val="75000"/>
                    <a:lumOff val="25000"/>
                  </a:schemeClr>
                </a:solidFill>
                <a:latin typeface="Neutraface 2 Text Demi" panose="020B0503020202020102" pitchFamily="34" charset="77"/>
              </a:defRPr>
            </a:lvl1pPr>
            <a:lvl2pPr marL="544083" indent="0">
              <a:buNone/>
              <a:defRPr/>
            </a:lvl2pPr>
            <a:lvl3pPr marL="1088166" indent="0">
              <a:buNone/>
              <a:defRPr/>
            </a:lvl3pPr>
            <a:lvl4pPr marL="1632250" indent="0">
              <a:buNone/>
              <a:defRPr/>
            </a:lvl4pPr>
            <a:lvl5pPr marL="2176334" indent="0">
              <a:buNone/>
              <a:defRPr/>
            </a:lvl5pPr>
          </a:lstStyle>
          <a:p>
            <a:pPr lvl="0"/>
            <a:r>
              <a:rPr lang="en-US" dirty="0"/>
              <a:t>Subtitle</a:t>
            </a:r>
          </a:p>
        </p:txBody>
      </p:sp>
      <p:sp>
        <p:nvSpPr>
          <p:cNvPr id="10" name="Title 9"/>
          <p:cNvSpPr>
            <a:spLocks noGrp="1"/>
          </p:cNvSpPr>
          <p:nvPr>
            <p:ph type="title"/>
          </p:nvPr>
        </p:nvSpPr>
        <p:spPr>
          <a:xfrm>
            <a:off x="305556" y="282876"/>
            <a:ext cx="5561875" cy="1143000"/>
          </a:xfrm>
        </p:spPr>
        <p:txBody>
          <a:bodyPr>
            <a:noAutofit/>
          </a:bodyPr>
          <a:lstStyle>
            <a:lvl1pPr>
              <a:lnSpc>
                <a:spcPct val="85000"/>
              </a:lnSpc>
              <a:defRPr b="1" i="0">
                <a:latin typeface="Neutraface 2 Text Demi" panose="020B0503020202020102" pitchFamily="34" charset="77"/>
              </a:defRPr>
            </a:lvl1pPr>
          </a:lstStyle>
          <a:p>
            <a:r>
              <a:rPr lang="en-US" dirty="0"/>
              <a:t>Click to edit Master title style</a:t>
            </a:r>
          </a:p>
        </p:txBody>
      </p:sp>
    </p:spTree>
    <p:extLst>
      <p:ext uri="{BB962C8B-B14F-4D97-AF65-F5344CB8AC3E}">
        <p14:creationId xmlns:p14="http://schemas.microsoft.com/office/powerpoint/2010/main" val="11193472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Google Shape;16;p3">
            <a:extLst>
              <a:ext uri="{FF2B5EF4-FFF2-40B4-BE49-F238E27FC236}">
                <a16:creationId xmlns:a16="http://schemas.microsoft.com/office/drawing/2014/main" id="{1D4E466C-A578-2E68-FDE2-1A8F53F65689}"/>
              </a:ext>
            </a:extLst>
          </p:cNvPr>
          <p:cNvSpPr txBox="1">
            <a:spLocks noGrp="1"/>
          </p:cNvSpPr>
          <p:nvPr>
            <p:ph type="body" idx="1" hasCustomPrompt="1"/>
          </p:nvPr>
        </p:nvSpPr>
        <p:spPr>
          <a:xfrm>
            <a:off x="305594" y="1280103"/>
            <a:ext cx="5561876" cy="4487900"/>
          </a:xfrm>
          <a:prstGeom prst="rect">
            <a:avLst/>
          </a:prstGeom>
          <a:noFill/>
          <a:ln>
            <a:noFill/>
          </a:ln>
        </p:spPr>
        <p:txBody>
          <a:bodyPr spcFirstLastPara="1" wrap="square" lIns="145150" tIns="72575" rIns="145150" bIns="72575" anchor="t" anchorCtr="0">
            <a:noAutofit/>
          </a:bodyPr>
          <a:lstStyle>
            <a:lvl1pPr marL="428625" lvl="0" indent="-428625" algn="l">
              <a:spcBef>
                <a:spcPts val="0"/>
              </a:spcBef>
              <a:spcAft>
                <a:spcPts val="1500"/>
              </a:spcAft>
              <a:buSzPts val="5399"/>
              <a:buFont typeface="Arial" panose="020B0604020202020204" pitchFamily="34" charset="0"/>
              <a:buChar char="•"/>
              <a:defRPr sz="33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5" name="Google Shape;16;p3">
            <a:extLst>
              <a:ext uri="{FF2B5EF4-FFF2-40B4-BE49-F238E27FC236}">
                <a16:creationId xmlns:a16="http://schemas.microsoft.com/office/drawing/2014/main" id="{C433C08E-12EA-C852-7BE6-98F3C146815D}"/>
              </a:ext>
            </a:extLst>
          </p:cNvPr>
          <p:cNvSpPr txBox="1">
            <a:spLocks noGrp="1"/>
          </p:cNvSpPr>
          <p:nvPr>
            <p:ph type="body" idx="10" hasCustomPrompt="1"/>
          </p:nvPr>
        </p:nvSpPr>
        <p:spPr>
          <a:xfrm>
            <a:off x="8522433" y="822791"/>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6" name="Google Shape;16;p3">
            <a:extLst>
              <a:ext uri="{FF2B5EF4-FFF2-40B4-BE49-F238E27FC236}">
                <a16:creationId xmlns:a16="http://schemas.microsoft.com/office/drawing/2014/main" id="{E896E161-6CC3-FE4E-4642-ABA031BB4841}"/>
              </a:ext>
            </a:extLst>
          </p:cNvPr>
          <p:cNvSpPr txBox="1">
            <a:spLocks noGrp="1"/>
          </p:cNvSpPr>
          <p:nvPr>
            <p:ph type="body" idx="11" hasCustomPrompt="1"/>
          </p:nvPr>
        </p:nvSpPr>
        <p:spPr>
          <a:xfrm>
            <a:off x="8770623" y="3995813"/>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7" name="Google Shape;16;p3">
            <a:extLst>
              <a:ext uri="{FF2B5EF4-FFF2-40B4-BE49-F238E27FC236}">
                <a16:creationId xmlns:a16="http://schemas.microsoft.com/office/drawing/2014/main" id="{2DDA97B1-AF8B-3EC2-19AE-8A034A80A9E5}"/>
              </a:ext>
            </a:extLst>
          </p:cNvPr>
          <p:cNvSpPr txBox="1">
            <a:spLocks noGrp="1"/>
          </p:cNvSpPr>
          <p:nvPr>
            <p:ph type="body" idx="12" hasCustomPrompt="1"/>
          </p:nvPr>
        </p:nvSpPr>
        <p:spPr>
          <a:xfrm>
            <a:off x="8770623" y="5068985"/>
            <a:ext cx="1717761" cy="1181593"/>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8" name="Google Shape;18;p3">
            <a:extLst>
              <a:ext uri="{FF2B5EF4-FFF2-40B4-BE49-F238E27FC236}">
                <a16:creationId xmlns:a16="http://schemas.microsoft.com/office/drawing/2014/main" id="{6F351219-5404-35D9-5818-908030DDD2F5}"/>
              </a:ext>
            </a:extLst>
          </p:cNvPr>
          <p:cNvSpPr txBox="1">
            <a:spLocks noGrp="1"/>
          </p:cNvSpPr>
          <p:nvPr>
            <p:ph type="title"/>
          </p:nvPr>
        </p:nvSpPr>
        <p:spPr>
          <a:xfrm>
            <a:off x="305594" y="308225"/>
            <a:ext cx="5561876" cy="668334"/>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6;p3">
            <a:extLst>
              <a:ext uri="{FF2B5EF4-FFF2-40B4-BE49-F238E27FC236}">
                <a16:creationId xmlns:a16="http://schemas.microsoft.com/office/drawing/2014/main" id="{F00710E4-94D7-A668-543D-3D80AC5536E5}"/>
              </a:ext>
            </a:extLst>
          </p:cNvPr>
          <p:cNvSpPr txBox="1">
            <a:spLocks noGrp="1"/>
          </p:cNvSpPr>
          <p:nvPr>
            <p:ph type="body" idx="13" hasCustomPrompt="1"/>
          </p:nvPr>
        </p:nvSpPr>
        <p:spPr>
          <a:xfrm>
            <a:off x="10716194" y="3045404"/>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9" name="Google Shape;16;p3">
            <a:extLst>
              <a:ext uri="{FF2B5EF4-FFF2-40B4-BE49-F238E27FC236}">
                <a16:creationId xmlns:a16="http://schemas.microsoft.com/office/drawing/2014/main" id="{CB2AF09C-D794-B369-6067-DD2D19E3E17F}"/>
              </a:ext>
            </a:extLst>
          </p:cNvPr>
          <p:cNvSpPr txBox="1">
            <a:spLocks noGrp="1"/>
          </p:cNvSpPr>
          <p:nvPr>
            <p:ph type="body" idx="14" hasCustomPrompt="1"/>
          </p:nvPr>
        </p:nvSpPr>
        <p:spPr>
          <a:xfrm>
            <a:off x="6324532" y="3083236"/>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10" name="Google Shape;16;p3">
            <a:extLst>
              <a:ext uri="{FF2B5EF4-FFF2-40B4-BE49-F238E27FC236}">
                <a16:creationId xmlns:a16="http://schemas.microsoft.com/office/drawing/2014/main" id="{756D8723-ED7F-2DF6-9135-F95CB6454855}"/>
              </a:ext>
            </a:extLst>
          </p:cNvPr>
          <p:cNvSpPr txBox="1">
            <a:spLocks noGrp="1"/>
          </p:cNvSpPr>
          <p:nvPr>
            <p:ph type="body" idx="15" hasCustomPrompt="1"/>
          </p:nvPr>
        </p:nvSpPr>
        <p:spPr>
          <a:xfrm>
            <a:off x="8624104" y="2140292"/>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11" name="Google Shape;16;p3">
            <a:extLst>
              <a:ext uri="{FF2B5EF4-FFF2-40B4-BE49-F238E27FC236}">
                <a16:creationId xmlns:a16="http://schemas.microsoft.com/office/drawing/2014/main" id="{5055059A-1B7D-778C-1AA9-F817F8C9BF82}"/>
              </a:ext>
            </a:extLst>
          </p:cNvPr>
          <p:cNvSpPr txBox="1">
            <a:spLocks noGrp="1"/>
          </p:cNvSpPr>
          <p:nvPr>
            <p:ph type="body" idx="16" hasCustomPrompt="1"/>
          </p:nvPr>
        </p:nvSpPr>
        <p:spPr>
          <a:xfrm>
            <a:off x="6460166" y="5080466"/>
            <a:ext cx="1717761" cy="1181593"/>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12" name="Google Shape;16;p3">
            <a:extLst>
              <a:ext uri="{FF2B5EF4-FFF2-40B4-BE49-F238E27FC236}">
                <a16:creationId xmlns:a16="http://schemas.microsoft.com/office/drawing/2014/main" id="{74D1E8C5-4E06-BF8F-8B40-5E1555C23C06}"/>
              </a:ext>
            </a:extLst>
          </p:cNvPr>
          <p:cNvSpPr txBox="1">
            <a:spLocks noGrp="1"/>
          </p:cNvSpPr>
          <p:nvPr>
            <p:ph type="body" idx="17" hasCustomPrompt="1"/>
          </p:nvPr>
        </p:nvSpPr>
        <p:spPr>
          <a:xfrm>
            <a:off x="6804672" y="5177207"/>
            <a:ext cx="1717761" cy="1181593"/>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Tree>
    <p:extLst>
      <p:ext uri="{BB962C8B-B14F-4D97-AF65-F5344CB8AC3E}">
        <p14:creationId xmlns:p14="http://schemas.microsoft.com/office/powerpoint/2010/main" val="3673614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Google Shape;16;p3">
            <a:extLst>
              <a:ext uri="{FF2B5EF4-FFF2-40B4-BE49-F238E27FC236}">
                <a16:creationId xmlns:a16="http://schemas.microsoft.com/office/drawing/2014/main" id="{1D4E466C-A578-2E68-FDE2-1A8F53F65689}"/>
              </a:ext>
            </a:extLst>
          </p:cNvPr>
          <p:cNvSpPr txBox="1">
            <a:spLocks noGrp="1"/>
          </p:cNvSpPr>
          <p:nvPr>
            <p:ph type="body" idx="1" hasCustomPrompt="1"/>
          </p:nvPr>
        </p:nvSpPr>
        <p:spPr>
          <a:xfrm>
            <a:off x="305594" y="1280103"/>
            <a:ext cx="5561876" cy="4487900"/>
          </a:xfrm>
          <a:prstGeom prst="rect">
            <a:avLst/>
          </a:prstGeom>
          <a:noFill/>
          <a:ln>
            <a:noFill/>
          </a:ln>
        </p:spPr>
        <p:txBody>
          <a:bodyPr spcFirstLastPara="1" wrap="square" lIns="145150" tIns="72575" rIns="145150" bIns="72575" anchor="t" anchorCtr="0">
            <a:noAutofit/>
          </a:bodyPr>
          <a:lstStyle>
            <a:lvl1pPr marL="428625" lvl="0" indent="-428625" algn="l">
              <a:spcBef>
                <a:spcPts val="0"/>
              </a:spcBef>
              <a:spcAft>
                <a:spcPts val="1500"/>
              </a:spcAft>
              <a:buSzPts val="5399"/>
              <a:buFont typeface="Arial" panose="020B0604020202020204" pitchFamily="34" charset="0"/>
              <a:buChar char="•"/>
              <a:defRPr sz="33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4" name="Google Shape;15;p3">
            <a:extLst>
              <a:ext uri="{FF2B5EF4-FFF2-40B4-BE49-F238E27FC236}">
                <a16:creationId xmlns:a16="http://schemas.microsoft.com/office/drawing/2014/main" id="{C0E56E07-0769-91FA-900A-194BD4F1E989}"/>
              </a:ext>
            </a:extLst>
          </p:cNvPr>
          <p:cNvSpPr>
            <a:spLocks noGrp="1"/>
          </p:cNvSpPr>
          <p:nvPr>
            <p:ph type="pic" idx="2"/>
          </p:nvPr>
        </p:nvSpPr>
        <p:spPr>
          <a:xfrm>
            <a:off x="6642032" y="0"/>
            <a:ext cx="6096000" cy="6858000"/>
          </a:xfrm>
          <a:prstGeom prst="rect">
            <a:avLst/>
          </a:prstGeom>
          <a:noFill/>
          <a:ln>
            <a:noFill/>
          </a:ln>
        </p:spPr>
        <p:txBody>
          <a:bodyPr spcFirstLastPara="1" wrap="square" lIns="145150" tIns="72575" rIns="145150" bIns="72575" anchor="t" anchorCtr="0">
            <a:normAutofit/>
          </a:bodyPr>
          <a:lstStyle>
            <a:lvl1pPr marR="0" lvl="0" algn="l" rtl="0">
              <a:spcBef>
                <a:spcPts val="660"/>
              </a:spcBef>
              <a:spcAft>
                <a:spcPts val="0"/>
              </a:spcAft>
              <a:buClr>
                <a:srgbClr val="31859B"/>
              </a:buClr>
              <a:buSzPts val="6599"/>
              <a:buFont typeface="Arial"/>
              <a:buChar char="•"/>
              <a:defRPr sz="3299" b="0" i="0" u="none" strike="noStrike" cap="none">
                <a:solidFill>
                  <a:schemeClr val="dk1"/>
                </a:solidFill>
                <a:latin typeface="Candara"/>
                <a:ea typeface="Candara"/>
                <a:cs typeface="Candara"/>
                <a:sym typeface="Candara"/>
              </a:defRPr>
            </a:lvl1pPr>
            <a:lvl2pPr marR="0" lvl="1" algn="l" rtl="0">
              <a:spcBef>
                <a:spcPts val="540"/>
              </a:spcBef>
              <a:spcAft>
                <a:spcPts val="0"/>
              </a:spcAft>
              <a:buClr>
                <a:srgbClr val="31859B"/>
              </a:buClr>
              <a:buSzPts val="5399"/>
              <a:buFont typeface="Arial"/>
              <a:buChar char="•"/>
              <a:defRPr sz="2700" b="0" i="0" u="none" strike="noStrike" cap="none">
                <a:solidFill>
                  <a:schemeClr val="dk1"/>
                </a:solidFill>
                <a:latin typeface="Candara"/>
                <a:ea typeface="Candara"/>
                <a:cs typeface="Candara"/>
                <a:sym typeface="Candara"/>
              </a:defRPr>
            </a:lvl2pPr>
            <a:lvl3pPr marR="0" lvl="2" algn="l" rtl="0">
              <a:spcBef>
                <a:spcPts val="440"/>
              </a:spcBef>
              <a:spcAft>
                <a:spcPts val="0"/>
              </a:spcAft>
              <a:buClr>
                <a:srgbClr val="31859B"/>
              </a:buClr>
              <a:buSzPts val="4400"/>
              <a:buFont typeface="Arial"/>
              <a:buChar char="•"/>
              <a:defRPr sz="2200" b="0" i="0" u="none" strike="noStrike" cap="none">
                <a:solidFill>
                  <a:schemeClr val="dk1"/>
                </a:solidFill>
                <a:latin typeface="Candara"/>
                <a:ea typeface="Candara"/>
                <a:cs typeface="Candara"/>
                <a:sym typeface="Candara"/>
              </a:defRPr>
            </a:lvl3pPr>
            <a:lvl4pPr marR="0" lvl="3" algn="l" rtl="0">
              <a:spcBef>
                <a:spcPts val="480"/>
              </a:spcBef>
              <a:spcAft>
                <a:spcPts val="0"/>
              </a:spcAft>
              <a:buClr>
                <a:srgbClr val="31859B"/>
              </a:buClr>
              <a:buSzPts val="4800"/>
              <a:buFont typeface="Arial"/>
              <a:buChar char="•"/>
              <a:defRPr sz="2400" b="0" i="0" u="none" strike="noStrike" cap="none">
                <a:solidFill>
                  <a:schemeClr val="dk1"/>
                </a:solidFill>
                <a:latin typeface="Candara"/>
                <a:ea typeface="Candara"/>
                <a:cs typeface="Candara"/>
                <a:sym typeface="Candara"/>
              </a:defRPr>
            </a:lvl4pPr>
            <a:lvl5pPr marR="0" lvl="4" algn="l" rtl="0">
              <a:spcBef>
                <a:spcPts val="480"/>
              </a:spcBef>
              <a:spcAft>
                <a:spcPts val="0"/>
              </a:spcAft>
              <a:buClr>
                <a:schemeClr val="dk1"/>
              </a:buClr>
              <a:buSzPts val="4800"/>
              <a:buFont typeface="Arial"/>
              <a:buChar char="»"/>
              <a:defRPr sz="2400" b="0" i="0" u="none" strike="noStrike" cap="none">
                <a:solidFill>
                  <a:schemeClr val="dk1"/>
                </a:solidFill>
                <a:latin typeface="Candara"/>
                <a:ea typeface="Candara"/>
                <a:cs typeface="Candara"/>
                <a:sym typeface="Candara"/>
              </a:defRPr>
            </a:lvl5pPr>
            <a:lvl6pPr marR="0" lvl="5"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6pPr>
            <a:lvl7pPr marR="0" lvl="6"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7pPr>
            <a:lvl8pPr marR="0" lvl="7"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8pPr>
            <a:lvl9pPr marR="0" lvl="8"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9pPr>
          </a:lstStyle>
          <a:p>
            <a:endParaRPr dirty="0"/>
          </a:p>
        </p:txBody>
      </p:sp>
      <p:sp>
        <p:nvSpPr>
          <p:cNvPr id="5" name="Google Shape;16;p3">
            <a:extLst>
              <a:ext uri="{FF2B5EF4-FFF2-40B4-BE49-F238E27FC236}">
                <a16:creationId xmlns:a16="http://schemas.microsoft.com/office/drawing/2014/main" id="{C433C08E-12EA-C852-7BE6-98F3C146815D}"/>
              </a:ext>
            </a:extLst>
          </p:cNvPr>
          <p:cNvSpPr txBox="1">
            <a:spLocks noGrp="1"/>
          </p:cNvSpPr>
          <p:nvPr>
            <p:ph type="body" idx="10" hasCustomPrompt="1"/>
          </p:nvPr>
        </p:nvSpPr>
        <p:spPr>
          <a:xfrm>
            <a:off x="3176888" y="6071549"/>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6" name="Google Shape;16;p3">
            <a:extLst>
              <a:ext uri="{FF2B5EF4-FFF2-40B4-BE49-F238E27FC236}">
                <a16:creationId xmlns:a16="http://schemas.microsoft.com/office/drawing/2014/main" id="{E896E161-6CC3-FE4E-4642-ABA031BB4841}"/>
              </a:ext>
            </a:extLst>
          </p:cNvPr>
          <p:cNvSpPr txBox="1">
            <a:spLocks noGrp="1"/>
          </p:cNvSpPr>
          <p:nvPr>
            <p:ph type="body" idx="11" hasCustomPrompt="1"/>
          </p:nvPr>
        </p:nvSpPr>
        <p:spPr>
          <a:xfrm>
            <a:off x="5347936" y="6065107"/>
            <a:ext cx="1158240" cy="478650"/>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7" name="Google Shape;16;p3">
            <a:extLst>
              <a:ext uri="{FF2B5EF4-FFF2-40B4-BE49-F238E27FC236}">
                <a16:creationId xmlns:a16="http://schemas.microsoft.com/office/drawing/2014/main" id="{2DDA97B1-AF8B-3EC2-19AE-8A034A80A9E5}"/>
              </a:ext>
            </a:extLst>
          </p:cNvPr>
          <p:cNvSpPr txBox="1">
            <a:spLocks noGrp="1"/>
          </p:cNvSpPr>
          <p:nvPr>
            <p:ph type="body" idx="12" hasCustomPrompt="1"/>
          </p:nvPr>
        </p:nvSpPr>
        <p:spPr>
          <a:xfrm>
            <a:off x="7654839" y="5082047"/>
            <a:ext cx="1717761" cy="1181593"/>
          </a:xfrm>
          <a:prstGeom prst="rect">
            <a:avLst/>
          </a:prstGeom>
          <a:noFill/>
          <a:ln>
            <a:noFill/>
          </a:ln>
        </p:spPr>
        <p:txBody>
          <a:bodyPr spcFirstLastPara="1" wrap="square" lIns="145150" tIns="72575" rIns="145150" bIns="72575" anchor="t" anchorCtr="0">
            <a:noAutofit/>
          </a:bodyPr>
          <a:lstStyle>
            <a:lvl1pPr marL="0" lvl="0" indent="0" algn="l">
              <a:spcBef>
                <a:spcPts val="0"/>
              </a:spcBef>
              <a:spcAft>
                <a:spcPts val="1500"/>
              </a:spcAft>
              <a:buSzPts val="5399"/>
              <a:buFontTx/>
              <a:buNone/>
              <a:defRPr sz="2700" b="0">
                <a:solidFill>
                  <a:schemeClr val="tx1"/>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r>
              <a:rPr lang="en-US" dirty="0"/>
              <a:t>Text</a:t>
            </a:r>
            <a:endParaRPr dirty="0"/>
          </a:p>
        </p:txBody>
      </p:sp>
      <p:sp>
        <p:nvSpPr>
          <p:cNvPr id="8" name="Google Shape;18;p3">
            <a:extLst>
              <a:ext uri="{FF2B5EF4-FFF2-40B4-BE49-F238E27FC236}">
                <a16:creationId xmlns:a16="http://schemas.microsoft.com/office/drawing/2014/main" id="{6F351219-5404-35D9-5818-908030DDD2F5}"/>
              </a:ext>
            </a:extLst>
          </p:cNvPr>
          <p:cNvSpPr txBox="1">
            <a:spLocks noGrp="1"/>
          </p:cNvSpPr>
          <p:nvPr>
            <p:ph type="title"/>
          </p:nvPr>
        </p:nvSpPr>
        <p:spPr>
          <a:xfrm>
            <a:off x="305594" y="308225"/>
            <a:ext cx="5561876" cy="668334"/>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9003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b="1" i="0">
                <a:latin typeface="Neutraface 2 Text Bold" panose="020B0503020202020102" pitchFamily="34" charset="77"/>
              </a:defRPr>
            </a:lvl1pPr>
          </a:lstStyle>
          <a:p>
            <a:r>
              <a:rPr lang="en-US" dirty="0"/>
              <a:t>Click to edit Master title style</a:t>
            </a:r>
          </a:p>
        </p:txBody>
      </p:sp>
      <p:sp>
        <p:nvSpPr>
          <p:cNvPr id="3" name="Picture Placeholder 2"/>
          <p:cNvSpPr>
            <a:spLocks noGrp="1" noChangeAspect="1"/>
          </p:cNvSpPr>
          <p:nvPr>
            <p:ph type="pic" idx="1"/>
          </p:nvPr>
        </p:nvSpPr>
        <p:spPr>
          <a:xfrm>
            <a:off x="5183189" y="987426"/>
            <a:ext cx="6172200" cy="4873625"/>
          </a:xfrm>
        </p:spPr>
        <p:txBody>
          <a:bodyPr anchor="t"/>
          <a:lstStyle>
            <a:lvl1pPr marL="0" indent="0">
              <a:buNone/>
              <a:defRPr sz="3200"/>
            </a:lvl1pPr>
            <a:lvl2pPr marL="457155" indent="0">
              <a:buNone/>
              <a:defRPr sz="2800"/>
            </a:lvl2pPr>
            <a:lvl3pPr marL="914309" indent="0">
              <a:buNone/>
              <a:defRPr sz="2400"/>
            </a:lvl3pPr>
            <a:lvl4pPr marL="1371463" indent="0">
              <a:buNone/>
              <a:defRPr sz="2000"/>
            </a:lvl4pPr>
            <a:lvl5pPr marL="1828617" indent="0">
              <a:buNone/>
              <a:defRPr sz="2000"/>
            </a:lvl5pPr>
            <a:lvl6pPr marL="2285772" indent="0">
              <a:buNone/>
              <a:defRPr sz="2000"/>
            </a:lvl6pPr>
            <a:lvl7pPr marL="2742926" indent="0">
              <a:buNone/>
              <a:defRPr sz="2000"/>
            </a:lvl7pPr>
            <a:lvl8pPr marL="3200080" indent="0">
              <a:buNone/>
              <a:defRPr sz="2000"/>
            </a:lvl8pPr>
            <a:lvl9pPr marL="3657234" indent="0">
              <a:buNone/>
              <a:defRPr sz="2000"/>
            </a:lvl9pPr>
          </a:lstStyle>
          <a:p>
            <a:r>
              <a:rPr lang="en-US" dirty="0"/>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55" indent="0">
              <a:buNone/>
              <a:defRPr sz="1400"/>
            </a:lvl2pPr>
            <a:lvl3pPr marL="914309" indent="0">
              <a:buNone/>
              <a:defRPr sz="1200"/>
            </a:lvl3pPr>
            <a:lvl4pPr marL="1371463" indent="0">
              <a:buNone/>
              <a:defRPr sz="1000"/>
            </a:lvl4pPr>
            <a:lvl5pPr marL="1828617" indent="0">
              <a:buNone/>
              <a:defRPr sz="1000"/>
            </a:lvl5pPr>
            <a:lvl6pPr marL="2285772" indent="0">
              <a:buNone/>
              <a:defRPr sz="1000"/>
            </a:lvl6pPr>
            <a:lvl7pPr marL="2742926" indent="0">
              <a:buNone/>
              <a:defRPr sz="1000"/>
            </a:lvl7pPr>
            <a:lvl8pPr marL="3200080" indent="0">
              <a:buNone/>
              <a:defRPr sz="1000"/>
            </a:lvl8pPr>
            <a:lvl9pPr marL="3657234"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2CCD99B-D2AC-3844-A513-2DE7B7C945F4}"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9F2FCC-4087-9543-BF1B-928A0B1CBFC5}" type="slidenum">
              <a:rPr lang="en-US" smtClean="0"/>
              <a:t>‹#›</a:t>
            </a:fld>
            <a:endParaRPr lang="en-US"/>
          </a:p>
        </p:txBody>
      </p:sp>
    </p:spTree>
    <p:extLst>
      <p:ext uri="{BB962C8B-B14F-4D97-AF65-F5344CB8AC3E}">
        <p14:creationId xmlns:p14="http://schemas.microsoft.com/office/powerpoint/2010/main" val="1575233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cSld name="2_Custom Layout">
    <p:spTree>
      <p:nvGrpSpPr>
        <p:cNvPr id="1" name="Shape 49"/>
        <p:cNvGrpSpPr/>
        <p:nvPr/>
      </p:nvGrpSpPr>
      <p:grpSpPr>
        <a:xfrm>
          <a:off x="0" y="0"/>
          <a:ext cx="0" cy="0"/>
          <a:chOff x="0" y="0"/>
          <a:chExt cx="0" cy="0"/>
        </a:xfrm>
      </p:grpSpPr>
      <p:sp>
        <p:nvSpPr>
          <p:cNvPr id="50" name="Google Shape;50;p16"/>
          <p:cNvSpPr txBox="1">
            <a:spLocks noGrp="1"/>
          </p:cNvSpPr>
          <p:nvPr>
            <p:ph type="body" idx="1"/>
          </p:nvPr>
        </p:nvSpPr>
        <p:spPr>
          <a:xfrm>
            <a:off x="305594" y="1280103"/>
            <a:ext cx="5561876" cy="4487900"/>
          </a:xfrm>
          <a:prstGeom prst="rect">
            <a:avLst/>
          </a:prstGeom>
          <a:noFill/>
          <a:ln>
            <a:noFill/>
          </a:ln>
        </p:spPr>
        <p:txBody>
          <a:bodyPr spcFirstLastPara="1" wrap="square" lIns="145150" tIns="72575" rIns="145150" bIns="72575" anchor="t" anchorCtr="0">
            <a:noAutofit/>
          </a:bodyPr>
          <a:lstStyle>
            <a:lvl1pPr marL="228600" lvl="0" indent="-285718" algn="l">
              <a:spcBef>
                <a:spcPts val="0"/>
              </a:spcBef>
              <a:spcAft>
                <a:spcPts val="0"/>
              </a:spcAft>
              <a:buSzPts val="5399"/>
              <a:buFont typeface="Arial"/>
              <a:buChar char="•"/>
              <a:defRPr sz="3300" b="0">
                <a:solidFill>
                  <a:schemeClr val="dk1"/>
                </a:solidFill>
              </a:defRPr>
            </a:lvl1pPr>
            <a:lvl2pPr marL="457200" lvl="1" indent="-114300" algn="l">
              <a:spcBef>
                <a:spcPts val="150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51" name="Google Shape;51;p16"/>
          <p:cNvSpPr>
            <a:spLocks noGrp="1"/>
          </p:cNvSpPr>
          <p:nvPr>
            <p:ph type="pic" idx="2"/>
          </p:nvPr>
        </p:nvSpPr>
        <p:spPr>
          <a:xfrm>
            <a:off x="6642032" y="0"/>
            <a:ext cx="6096000" cy="6858000"/>
          </a:xfrm>
          <a:prstGeom prst="rect">
            <a:avLst/>
          </a:prstGeom>
          <a:noFill/>
          <a:ln>
            <a:noFill/>
          </a:ln>
        </p:spPr>
      </p:sp>
      <p:sp>
        <p:nvSpPr>
          <p:cNvPr id="52" name="Google Shape;52;p16"/>
          <p:cNvSpPr txBox="1">
            <a:spLocks noGrp="1"/>
          </p:cNvSpPr>
          <p:nvPr>
            <p:ph type="body" idx="3"/>
          </p:nvPr>
        </p:nvSpPr>
        <p:spPr>
          <a:xfrm>
            <a:off x="3176888" y="6071549"/>
            <a:ext cx="1158240" cy="478650"/>
          </a:xfrm>
          <a:prstGeom prst="rect">
            <a:avLst/>
          </a:prstGeom>
          <a:noFill/>
          <a:ln>
            <a:noFill/>
          </a:ln>
        </p:spPr>
        <p:txBody>
          <a:bodyPr spcFirstLastPara="1" wrap="square" lIns="145150" tIns="72575" rIns="145150" bIns="72575" anchor="t" anchorCtr="0">
            <a:noAutofit/>
          </a:bodyPr>
          <a:lstStyle>
            <a:lvl1pPr marL="228600" lvl="0" indent="-114300" algn="l">
              <a:spcBef>
                <a:spcPts val="0"/>
              </a:spcBef>
              <a:spcAft>
                <a:spcPts val="0"/>
              </a:spcAft>
              <a:buSzPts val="5399"/>
              <a:buFont typeface="Avenir"/>
              <a:buNone/>
              <a:defRPr sz="2700" b="0">
                <a:solidFill>
                  <a:schemeClr val="dk1"/>
                </a:solidFill>
              </a:defRPr>
            </a:lvl1pPr>
            <a:lvl2pPr marL="457200" lvl="1" indent="-114300" algn="l">
              <a:spcBef>
                <a:spcPts val="150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53" name="Google Shape;53;p16"/>
          <p:cNvSpPr txBox="1">
            <a:spLocks noGrp="1"/>
          </p:cNvSpPr>
          <p:nvPr>
            <p:ph type="body" idx="4"/>
          </p:nvPr>
        </p:nvSpPr>
        <p:spPr>
          <a:xfrm>
            <a:off x="5347936" y="6065107"/>
            <a:ext cx="1158240" cy="478650"/>
          </a:xfrm>
          <a:prstGeom prst="rect">
            <a:avLst/>
          </a:prstGeom>
          <a:noFill/>
          <a:ln>
            <a:noFill/>
          </a:ln>
        </p:spPr>
        <p:txBody>
          <a:bodyPr spcFirstLastPara="1" wrap="square" lIns="145150" tIns="72575" rIns="145150" bIns="72575" anchor="t" anchorCtr="0">
            <a:noAutofit/>
          </a:bodyPr>
          <a:lstStyle>
            <a:lvl1pPr marL="228600" lvl="0" indent="-114300" algn="l">
              <a:spcBef>
                <a:spcPts val="0"/>
              </a:spcBef>
              <a:spcAft>
                <a:spcPts val="0"/>
              </a:spcAft>
              <a:buSzPts val="5399"/>
              <a:buFont typeface="Avenir"/>
              <a:buNone/>
              <a:defRPr sz="2700" b="0">
                <a:solidFill>
                  <a:schemeClr val="dk1"/>
                </a:solidFill>
              </a:defRPr>
            </a:lvl1pPr>
            <a:lvl2pPr marL="457200" lvl="1" indent="-114300" algn="l">
              <a:spcBef>
                <a:spcPts val="150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54" name="Google Shape;54;p16"/>
          <p:cNvSpPr txBox="1">
            <a:spLocks noGrp="1"/>
          </p:cNvSpPr>
          <p:nvPr>
            <p:ph type="body" idx="5"/>
          </p:nvPr>
        </p:nvSpPr>
        <p:spPr>
          <a:xfrm>
            <a:off x="7654839" y="5082047"/>
            <a:ext cx="1717761" cy="1181593"/>
          </a:xfrm>
          <a:prstGeom prst="rect">
            <a:avLst/>
          </a:prstGeom>
          <a:noFill/>
          <a:ln>
            <a:noFill/>
          </a:ln>
        </p:spPr>
        <p:txBody>
          <a:bodyPr spcFirstLastPara="1" wrap="square" lIns="145150" tIns="72575" rIns="145150" bIns="72575" anchor="t" anchorCtr="0">
            <a:noAutofit/>
          </a:bodyPr>
          <a:lstStyle>
            <a:lvl1pPr marL="228600" lvl="0" indent="-114300" algn="l">
              <a:spcBef>
                <a:spcPts val="0"/>
              </a:spcBef>
              <a:spcAft>
                <a:spcPts val="0"/>
              </a:spcAft>
              <a:buSzPts val="5399"/>
              <a:buFont typeface="Avenir"/>
              <a:buNone/>
              <a:defRPr sz="2700" b="0">
                <a:solidFill>
                  <a:schemeClr val="dk1"/>
                </a:solidFill>
              </a:defRPr>
            </a:lvl1pPr>
            <a:lvl2pPr marL="457200" lvl="1" indent="-114300" algn="l">
              <a:spcBef>
                <a:spcPts val="150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55" name="Google Shape;55;p16"/>
          <p:cNvSpPr txBox="1">
            <a:spLocks noGrp="1"/>
          </p:cNvSpPr>
          <p:nvPr>
            <p:ph type="title"/>
          </p:nvPr>
        </p:nvSpPr>
        <p:spPr>
          <a:xfrm>
            <a:off x="305594" y="308225"/>
            <a:ext cx="5561876" cy="668334"/>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7538644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vl1pPr>
          </a:lstStyle>
          <a:p>
            <a:fld id="{52FAF9D9-826C-2B4B-A5AA-051E67A1C829}" type="datetimeFigureOut">
              <a:rPr lang="en-US" smtClean="0"/>
              <a:pPr/>
              <a:t>2/12/25</a:t>
            </a:fld>
            <a:endParaRPr lang="en-US" dirty="0"/>
          </a:p>
        </p:txBody>
      </p:sp>
      <p:sp>
        <p:nvSpPr>
          <p:cNvPr id="3" name="Footer Placeholder 2"/>
          <p:cNvSpPr>
            <a:spLocks noGrp="1"/>
          </p:cNvSpPr>
          <p:nvPr>
            <p:ph type="ftr" sz="quarter" idx="11"/>
          </p:nvPr>
        </p:nvSpPr>
        <p:spPr/>
        <p:txBody>
          <a:bodyPr/>
          <a:lstStyle>
            <a:lvl1pPr>
              <a:defRPr b="0" i="0"/>
            </a:lvl1pPr>
          </a:lstStyle>
          <a:p>
            <a:endParaRPr lang="en-US" dirty="0"/>
          </a:p>
        </p:txBody>
      </p:sp>
      <p:sp>
        <p:nvSpPr>
          <p:cNvPr id="4" name="Slide Number Placeholder 3"/>
          <p:cNvSpPr>
            <a:spLocks noGrp="1"/>
          </p:cNvSpPr>
          <p:nvPr>
            <p:ph type="sldNum" sz="quarter" idx="12"/>
          </p:nvPr>
        </p:nvSpPr>
        <p:spPr/>
        <p:txBody>
          <a:bodyPr/>
          <a:lstStyle>
            <a:lvl1pPr>
              <a:defRPr b="0" i="0"/>
            </a:lvl1pPr>
          </a:lstStyle>
          <a:p>
            <a:fld id="{8381CF33-6290-8E4F-B0B4-18404897DDA5}" type="slidenum">
              <a:rPr lang="en-US" smtClean="0"/>
              <a:pPr/>
              <a:t>‹#›</a:t>
            </a:fld>
            <a:endParaRPr lang="en-US" dirty="0"/>
          </a:p>
        </p:txBody>
      </p:sp>
    </p:spTree>
    <p:extLst>
      <p:ext uri="{BB962C8B-B14F-4D97-AF65-F5344CB8AC3E}">
        <p14:creationId xmlns:p14="http://schemas.microsoft.com/office/powerpoint/2010/main" val="17219020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9930725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r>
              <a:rPr lang="en-US" dirty="0"/>
              <a:t>© Stanford Life Design Lab, 2022</a:t>
            </a:r>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5332654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9700766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3223037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10719-B33A-40ED-B288-778CACD7614B}" type="datetimeFigureOut">
              <a:rPr lang="en-US" smtClean="0"/>
              <a:t>2/12/25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533726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210719-B33A-40ED-B288-778CACD7614B}" type="datetimeFigureOut">
              <a:rPr lang="en-US" smtClean="0"/>
              <a:t>2/12/25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1872241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210719-B33A-40ED-B288-778CACD7614B}" type="datetimeFigureOut">
              <a:rPr lang="en-US" smtClean="0"/>
              <a:t>2/12/25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0440109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5620728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5148277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4248663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8126055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110" name="Shape 110"/>
          <p:cNvSpPr/>
          <p:nvPr/>
        </p:nvSpPr>
        <p:spPr>
          <a:xfrm>
            <a:off x="8589949" y="196820"/>
            <a:ext cx="3643177" cy="485646"/>
          </a:xfrm>
          <a:prstGeom prst="rect">
            <a:avLst/>
          </a:prstGeom>
          <a:ln w="12700">
            <a:miter lim="400000"/>
          </a:ln>
          <a:extLst>
            <a:ext uri="{C572A759-6A51-4108-AA02-DFA0A04FC94B}">
              <ma14:wrappingTextBoxFlag xmlns:ma14="http://schemas.microsoft.com/office/mac/drawingml/2011/main" xmlns="" val="1"/>
            </a:ext>
          </a:extLst>
        </p:spPr>
        <p:txBody>
          <a:bodyPr wrap="none" lIns="47625" tIns="47625" rIns="47625" bIns="47625" anchor="ctr">
            <a:spAutoFit/>
          </a:bodyPr>
          <a:lstStyle>
            <a:lvl1pPr marL="53975" marR="511175" algn="l" defTabSz="457200">
              <a:defRPr sz="2700">
                <a:solidFill>
                  <a:schemeClr val="accent5">
                    <a:hueOff val="-176146"/>
                    <a:satOff val="3665"/>
                    <a:lumOff val="-13986"/>
                  </a:schemeClr>
                </a:solidFill>
                <a:latin typeface="Helvetica Neue"/>
                <a:ea typeface="Helvetica Neue"/>
                <a:cs typeface="Helvetica Neue"/>
                <a:sym typeface="Helvetica Neue"/>
              </a:defRPr>
            </a:lvl1pPr>
          </a:lstStyle>
          <a:p>
            <a:r>
              <a:rPr sz="2531"/>
              <a:t>Low-Threat Exercise</a:t>
            </a:r>
          </a:p>
        </p:txBody>
      </p:sp>
      <p:sp>
        <p:nvSpPr>
          <p:cNvPr id="111" name="Shape 111"/>
          <p:cNvSpPr/>
          <p:nvPr/>
        </p:nvSpPr>
        <p:spPr>
          <a:xfrm>
            <a:off x="8098709" y="6592235"/>
            <a:ext cx="4086822" cy="270730"/>
          </a:xfrm>
          <a:prstGeom prst="rect">
            <a:avLst/>
          </a:prstGeom>
          <a:blipFill>
            <a:blip r:embed="rId2"/>
          </a:blipFill>
          <a:ln w="12700">
            <a:miter lim="400000"/>
          </a:ln>
          <a:effectLst>
            <a:outerShdw blurRad="38100" dist="25400" dir="5400000" rotWithShape="0">
              <a:srgbClr val="000000">
                <a:alpha val="50000"/>
              </a:srgbClr>
            </a:outerShdw>
          </a:effectLst>
        </p:spPr>
        <p:txBody>
          <a:bodyPr lIns="47625" tIns="47625" rIns="47625" bIns="47625" anchor="ctr"/>
          <a:lstStyle/>
          <a:p>
            <a:pPr>
              <a:defRPr sz="2400">
                <a:solidFill>
                  <a:srgbClr val="FFFFFF"/>
                </a:solidFill>
              </a:defRPr>
            </a:pPr>
            <a:endParaRPr sz="2250"/>
          </a:p>
        </p:txBody>
      </p:sp>
      <p:sp>
        <p:nvSpPr>
          <p:cNvPr id="112" name="Shape 112"/>
          <p:cNvSpPr/>
          <p:nvPr/>
        </p:nvSpPr>
        <p:spPr>
          <a:xfrm>
            <a:off x="8084802" y="6571341"/>
            <a:ext cx="4640566" cy="312521"/>
          </a:xfrm>
          <a:prstGeom prst="rect">
            <a:avLst/>
          </a:prstGeom>
          <a:ln w="12700">
            <a:miter lim="400000"/>
          </a:ln>
          <a:extLst>
            <a:ext uri="{C572A759-6A51-4108-AA02-DFA0A04FC94B}">
              <ma14:wrappingTextBoxFlag xmlns:ma14="http://schemas.microsoft.com/office/mac/drawingml/2011/main" xmlns="" val="1"/>
            </a:ext>
          </a:extLst>
        </p:spPr>
        <p:txBody>
          <a:bodyPr wrap="none" lIns="47625" tIns="47625" rIns="47625" bIns="47625" anchor="ctr">
            <a:spAutoFit/>
          </a:bodyPr>
          <a:lstStyle>
            <a:lvl1pPr marL="53975" marR="511175" algn="l" defTabSz="457200">
              <a:defRPr sz="1500" b="1">
                <a:solidFill>
                  <a:srgbClr val="FFFFFF"/>
                </a:solidFill>
                <a:latin typeface="Helvetica Neue"/>
                <a:ea typeface="Helvetica Neue"/>
                <a:cs typeface="Helvetica Neue"/>
                <a:sym typeface="Helvetica Neue"/>
              </a:defRPr>
            </a:lvl1pPr>
          </a:lstStyle>
          <a:p>
            <a:r>
              <a:rPr sz="1406"/>
              <a:t>Stanford Center for Professional Development</a:t>
            </a:r>
          </a:p>
        </p:txBody>
      </p:sp>
      <p:sp>
        <p:nvSpPr>
          <p:cNvPr id="113" name="Shape 113"/>
          <p:cNvSpPr/>
          <p:nvPr/>
        </p:nvSpPr>
        <p:spPr>
          <a:xfrm>
            <a:off x="-17859" y="1674316"/>
            <a:ext cx="12638402" cy="0"/>
          </a:xfrm>
          <a:prstGeom prst="line">
            <a:avLst/>
          </a:prstGeom>
          <a:ln w="25400">
            <a:solidFill>
              <a:schemeClr val="accent5"/>
            </a:solidFill>
            <a:miter lim="400000"/>
          </a:ln>
        </p:spPr>
        <p:txBody>
          <a:bodyPr lIns="47625" tIns="47625" rIns="47625" bIns="47625" anchor="ctr"/>
          <a:lstStyle/>
          <a:p>
            <a:pPr>
              <a:defRPr sz="2400"/>
            </a:pPr>
            <a:endParaRPr sz="2250"/>
          </a:p>
        </p:txBody>
      </p:sp>
      <p:sp>
        <p:nvSpPr>
          <p:cNvPr id="114" name="Shape 114"/>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833512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Full page picture">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1119256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Full page pictur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a:p>
            <a:r>
              <a:rPr lang="en-US"/>
              <a:t>&lt;#&gt;</a:t>
            </a:r>
          </a:p>
        </p:txBody>
      </p:sp>
      <p:sp>
        <p:nvSpPr>
          <p:cNvPr id="7" name="Title 6"/>
          <p:cNvSpPr>
            <a:spLocks noGrp="1"/>
          </p:cNvSpPr>
          <p:nvPr>
            <p:ph type="title"/>
          </p:nvPr>
        </p:nvSpPr>
        <p:spPr/>
        <p:txBody>
          <a:bodyPr>
            <a:noAutofit/>
          </a:bodyPr>
          <a:lstStyle/>
          <a:p>
            <a:r>
              <a:rPr lang="en-US" dirty="0"/>
              <a:t>Click to edit Master title style</a:t>
            </a:r>
          </a:p>
        </p:txBody>
      </p:sp>
      <p:sp>
        <p:nvSpPr>
          <p:cNvPr id="9" name="Picture Placeholder 8"/>
          <p:cNvSpPr>
            <a:spLocks noGrp="1"/>
          </p:cNvSpPr>
          <p:nvPr>
            <p:ph type="pic" sz="quarter" idx="11"/>
          </p:nvPr>
        </p:nvSpPr>
        <p:spPr>
          <a:xfrm>
            <a:off x="0" y="1417638"/>
            <a:ext cx="12192000" cy="5440362"/>
          </a:xfrm>
        </p:spPr>
        <p:txBody>
          <a:bodyPr/>
          <a:lstStyle/>
          <a:p>
            <a:endParaRPr lang="en-US"/>
          </a:p>
        </p:txBody>
      </p:sp>
    </p:spTree>
    <p:extLst>
      <p:ext uri="{BB962C8B-B14F-4D97-AF65-F5344CB8AC3E}">
        <p14:creationId xmlns:p14="http://schemas.microsoft.com/office/powerpoint/2010/main" val="14791148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Half page picture">
  <p:cSld name="Half page picture">
    <p:spTree>
      <p:nvGrpSpPr>
        <p:cNvPr id="1" name="Shape 14"/>
        <p:cNvGrpSpPr/>
        <p:nvPr/>
      </p:nvGrpSpPr>
      <p:grpSpPr>
        <a:xfrm>
          <a:off x="0" y="0"/>
          <a:ext cx="0" cy="0"/>
          <a:chOff x="0" y="0"/>
          <a:chExt cx="0" cy="0"/>
        </a:xfrm>
      </p:grpSpPr>
      <p:sp>
        <p:nvSpPr>
          <p:cNvPr id="15" name="Google Shape;15;p3"/>
          <p:cNvSpPr>
            <a:spLocks noGrp="1"/>
          </p:cNvSpPr>
          <p:nvPr>
            <p:ph type="pic" idx="2"/>
          </p:nvPr>
        </p:nvSpPr>
        <p:spPr>
          <a:xfrm>
            <a:off x="6096000" y="0"/>
            <a:ext cx="6096000" cy="6858000"/>
          </a:xfrm>
          <a:prstGeom prst="rect">
            <a:avLst/>
          </a:prstGeom>
          <a:noFill/>
          <a:ln>
            <a:noFill/>
          </a:ln>
        </p:spPr>
        <p:txBody>
          <a:bodyPr spcFirstLastPara="1" wrap="square" lIns="145150" tIns="72575" rIns="145150" bIns="72575" anchor="t" anchorCtr="0">
            <a:normAutofit/>
          </a:bodyPr>
          <a:lstStyle>
            <a:lvl1pPr marR="0" lvl="0" algn="l" rtl="0">
              <a:spcBef>
                <a:spcPts val="660"/>
              </a:spcBef>
              <a:spcAft>
                <a:spcPts val="0"/>
              </a:spcAft>
              <a:buClr>
                <a:srgbClr val="31859B"/>
              </a:buClr>
              <a:buSzPts val="6599"/>
              <a:buFont typeface="Arial"/>
              <a:buChar char="•"/>
              <a:defRPr sz="3299" b="0" i="0" u="none" strike="noStrike" cap="none">
                <a:solidFill>
                  <a:schemeClr val="dk1"/>
                </a:solidFill>
                <a:latin typeface="Candara"/>
                <a:ea typeface="Candara"/>
                <a:cs typeface="Candara"/>
                <a:sym typeface="Candara"/>
              </a:defRPr>
            </a:lvl1pPr>
            <a:lvl2pPr marR="0" lvl="1" algn="l" rtl="0">
              <a:spcBef>
                <a:spcPts val="540"/>
              </a:spcBef>
              <a:spcAft>
                <a:spcPts val="0"/>
              </a:spcAft>
              <a:buClr>
                <a:srgbClr val="31859B"/>
              </a:buClr>
              <a:buSzPts val="5399"/>
              <a:buFont typeface="Arial"/>
              <a:buChar char="•"/>
              <a:defRPr sz="2700" b="0" i="0" u="none" strike="noStrike" cap="none">
                <a:solidFill>
                  <a:schemeClr val="dk1"/>
                </a:solidFill>
                <a:latin typeface="Candara"/>
                <a:ea typeface="Candara"/>
                <a:cs typeface="Candara"/>
                <a:sym typeface="Candara"/>
              </a:defRPr>
            </a:lvl2pPr>
            <a:lvl3pPr marR="0" lvl="2" algn="l" rtl="0">
              <a:spcBef>
                <a:spcPts val="440"/>
              </a:spcBef>
              <a:spcAft>
                <a:spcPts val="0"/>
              </a:spcAft>
              <a:buClr>
                <a:srgbClr val="31859B"/>
              </a:buClr>
              <a:buSzPts val="4400"/>
              <a:buFont typeface="Arial"/>
              <a:buChar char="•"/>
              <a:defRPr sz="2200" b="0" i="0" u="none" strike="noStrike" cap="none">
                <a:solidFill>
                  <a:schemeClr val="dk1"/>
                </a:solidFill>
                <a:latin typeface="Candara"/>
                <a:ea typeface="Candara"/>
                <a:cs typeface="Candara"/>
                <a:sym typeface="Candara"/>
              </a:defRPr>
            </a:lvl3pPr>
            <a:lvl4pPr marR="0" lvl="3" algn="l" rtl="0">
              <a:spcBef>
                <a:spcPts val="480"/>
              </a:spcBef>
              <a:spcAft>
                <a:spcPts val="0"/>
              </a:spcAft>
              <a:buClr>
                <a:srgbClr val="31859B"/>
              </a:buClr>
              <a:buSzPts val="4800"/>
              <a:buFont typeface="Arial"/>
              <a:buChar char="•"/>
              <a:defRPr sz="2400" b="0" i="0" u="none" strike="noStrike" cap="none">
                <a:solidFill>
                  <a:schemeClr val="dk1"/>
                </a:solidFill>
                <a:latin typeface="Candara"/>
                <a:ea typeface="Candara"/>
                <a:cs typeface="Candara"/>
                <a:sym typeface="Candara"/>
              </a:defRPr>
            </a:lvl4pPr>
            <a:lvl5pPr marR="0" lvl="4" algn="l" rtl="0">
              <a:spcBef>
                <a:spcPts val="480"/>
              </a:spcBef>
              <a:spcAft>
                <a:spcPts val="0"/>
              </a:spcAft>
              <a:buClr>
                <a:schemeClr val="dk1"/>
              </a:buClr>
              <a:buSzPts val="4800"/>
              <a:buFont typeface="Arial"/>
              <a:buChar char="»"/>
              <a:defRPr sz="2400" b="0" i="0" u="none" strike="noStrike" cap="none">
                <a:solidFill>
                  <a:schemeClr val="dk1"/>
                </a:solidFill>
                <a:latin typeface="Candara"/>
                <a:ea typeface="Candara"/>
                <a:cs typeface="Candara"/>
                <a:sym typeface="Candara"/>
              </a:defRPr>
            </a:lvl5pPr>
            <a:lvl6pPr marR="0" lvl="5"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6pPr>
            <a:lvl7pPr marR="0" lvl="6"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7pPr>
            <a:lvl8pPr marR="0" lvl="7"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8pPr>
            <a:lvl9pPr marR="0" lvl="8"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6" name="Google Shape;16;p3"/>
          <p:cNvSpPr txBox="1">
            <a:spLocks noGrp="1"/>
          </p:cNvSpPr>
          <p:nvPr>
            <p:ph type="body" idx="1"/>
          </p:nvPr>
        </p:nvSpPr>
        <p:spPr>
          <a:xfrm>
            <a:off x="305554" y="2065300"/>
            <a:ext cx="5561876" cy="4487900"/>
          </a:xfrm>
          <a:prstGeom prst="rect">
            <a:avLst/>
          </a:prstGeom>
          <a:noFill/>
          <a:ln>
            <a:noFill/>
          </a:ln>
        </p:spPr>
        <p:txBody>
          <a:bodyPr spcFirstLastPara="1" wrap="square" lIns="145150" tIns="72575" rIns="145150" bIns="72575" anchor="t" anchorCtr="0">
            <a:noAutofit/>
          </a:bodyPr>
          <a:lstStyle>
            <a:lvl1pPr marL="228600" lvl="0" indent="-114300" algn="l">
              <a:spcBef>
                <a:spcPts val="540"/>
              </a:spcBef>
              <a:spcAft>
                <a:spcPts val="0"/>
              </a:spcAft>
              <a:buSzPts val="5399"/>
              <a:buNone/>
              <a:defRPr sz="2700" b="1">
                <a:solidFill>
                  <a:srgbClr val="0070C0"/>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dirty="0"/>
          </a:p>
        </p:txBody>
      </p:sp>
      <p:sp>
        <p:nvSpPr>
          <p:cNvPr id="17" name="Google Shape;17;p3"/>
          <p:cNvSpPr txBox="1">
            <a:spLocks noGrp="1"/>
          </p:cNvSpPr>
          <p:nvPr>
            <p:ph type="body" idx="3"/>
          </p:nvPr>
        </p:nvSpPr>
        <p:spPr>
          <a:xfrm>
            <a:off x="305554" y="1432055"/>
            <a:ext cx="5561876" cy="627066"/>
          </a:xfrm>
          <a:prstGeom prst="rect">
            <a:avLst/>
          </a:prstGeom>
          <a:noFill/>
          <a:ln>
            <a:noFill/>
          </a:ln>
        </p:spPr>
        <p:txBody>
          <a:bodyPr spcFirstLastPara="1" wrap="square" lIns="145150" tIns="72575" rIns="145150" bIns="72575" anchor="t" anchorCtr="0">
            <a:noAutofit/>
          </a:bodyPr>
          <a:lstStyle>
            <a:lvl1pPr marL="228600" lvl="0" indent="-114300" algn="l">
              <a:spcBef>
                <a:spcPts val="660"/>
              </a:spcBef>
              <a:spcAft>
                <a:spcPts val="0"/>
              </a:spcAft>
              <a:buSzPts val="6599"/>
              <a:buNone/>
              <a:defRPr b="1">
                <a:solidFill>
                  <a:srgbClr val="3F3F3F"/>
                </a:solidFill>
              </a:defRPr>
            </a:lvl1pPr>
            <a:lvl2pPr marL="457200" lvl="1" indent="-114300" algn="l">
              <a:spcBef>
                <a:spcPts val="540"/>
              </a:spcBef>
              <a:spcAft>
                <a:spcPts val="0"/>
              </a:spcAft>
              <a:buSzPts val="5399"/>
              <a:buNone/>
              <a:defRPr/>
            </a:lvl2pPr>
            <a:lvl3pPr marL="685800" lvl="2" indent="-114300" algn="l">
              <a:spcBef>
                <a:spcPts val="440"/>
              </a:spcBef>
              <a:spcAft>
                <a:spcPts val="0"/>
              </a:spcAft>
              <a:buSzPts val="4400"/>
              <a:buNone/>
              <a:defRPr/>
            </a:lvl3pPr>
            <a:lvl4pPr marL="914400" lvl="3" indent="-114300" algn="l">
              <a:spcBef>
                <a:spcPts val="480"/>
              </a:spcBef>
              <a:spcAft>
                <a:spcPts val="0"/>
              </a:spcAft>
              <a:buSzPts val="4800"/>
              <a:buNone/>
              <a:defRPr/>
            </a:lvl4pPr>
            <a:lvl5pPr marL="1143000" lvl="4" indent="-114300" algn="l">
              <a:spcBef>
                <a:spcPts val="480"/>
              </a:spcBef>
              <a:spcAft>
                <a:spcPts val="0"/>
              </a:spcAft>
              <a:buClr>
                <a:schemeClr val="dk1"/>
              </a:buClr>
              <a:buSzPts val="4800"/>
              <a:buNone/>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18" name="Google Shape;18;p3"/>
          <p:cNvSpPr txBox="1">
            <a:spLocks noGrp="1"/>
          </p:cNvSpPr>
          <p:nvPr>
            <p:ph type="title"/>
          </p:nvPr>
        </p:nvSpPr>
        <p:spPr>
          <a:xfrm>
            <a:off x="305554" y="282876"/>
            <a:ext cx="5561876" cy="1143000"/>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89360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32" tIns="45716" rIns="91432" bIns="45716"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32" tIns="45716" rIns="91432" bIns="45716"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32" tIns="45716" rIns="91432" bIns="45716"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fld id="{D4321255-5C5E-4DA1-9336-427DF85F1837}" type="slidenum">
              <a:rPr lang="en-US" smtClean="0"/>
              <a:t>‹#›</a:t>
            </a:fld>
            <a:endParaRPr lang="en-US"/>
          </a:p>
        </p:txBody>
      </p:sp>
    </p:spTree>
    <p:extLst>
      <p:ext uri="{BB962C8B-B14F-4D97-AF65-F5344CB8AC3E}">
        <p14:creationId xmlns:p14="http://schemas.microsoft.com/office/powerpoint/2010/main" val="738528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2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1" indent="-228581" algn="l" defTabSz="91432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3" indent="-228581" algn="l" defTabSz="91432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05" indent="-228581" algn="l" defTabSz="91432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67"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28"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91"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52"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15"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76"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24" rtl="0" eaLnBrk="1" latinLnBrk="0" hangingPunct="1">
        <a:defRPr sz="1800" kern="1200">
          <a:solidFill>
            <a:schemeClr val="tx1"/>
          </a:solidFill>
          <a:latin typeface="+mn-lt"/>
          <a:ea typeface="+mn-ea"/>
          <a:cs typeface="+mn-cs"/>
        </a:defRPr>
      </a:lvl1pPr>
      <a:lvl2pPr marL="457162" algn="l" defTabSz="914324" rtl="0" eaLnBrk="1" latinLnBrk="0" hangingPunct="1">
        <a:defRPr sz="1800" kern="1200">
          <a:solidFill>
            <a:schemeClr val="tx1"/>
          </a:solidFill>
          <a:latin typeface="+mn-lt"/>
          <a:ea typeface="+mn-ea"/>
          <a:cs typeface="+mn-cs"/>
        </a:defRPr>
      </a:lvl2pPr>
      <a:lvl3pPr marL="914324" algn="l" defTabSz="914324" rtl="0" eaLnBrk="1" latinLnBrk="0" hangingPunct="1">
        <a:defRPr sz="1800" kern="1200">
          <a:solidFill>
            <a:schemeClr val="tx1"/>
          </a:solidFill>
          <a:latin typeface="+mn-lt"/>
          <a:ea typeface="+mn-ea"/>
          <a:cs typeface="+mn-cs"/>
        </a:defRPr>
      </a:lvl3pPr>
      <a:lvl4pPr marL="1371485" algn="l" defTabSz="914324" rtl="0" eaLnBrk="1" latinLnBrk="0" hangingPunct="1">
        <a:defRPr sz="1800" kern="1200">
          <a:solidFill>
            <a:schemeClr val="tx1"/>
          </a:solidFill>
          <a:latin typeface="+mn-lt"/>
          <a:ea typeface="+mn-ea"/>
          <a:cs typeface="+mn-cs"/>
        </a:defRPr>
      </a:lvl4pPr>
      <a:lvl5pPr marL="1828648" algn="l" defTabSz="914324" rtl="0" eaLnBrk="1" latinLnBrk="0" hangingPunct="1">
        <a:defRPr sz="1800" kern="1200">
          <a:solidFill>
            <a:schemeClr val="tx1"/>
          </a:solidFill>
          <a:latin typeface="+mn-lt"/>
          <a:ea typeface="+mn-ea"/>
          <a:cs typeface="+mn-cs"/>
        </a:defRPr>
      </a:lvl5pPr>
      <a:lvl6pPr marL="2285809" algn="l" defTabSz="914324" rtl="0" eaLnBrk="1" latinLnBrk="0" hangingPunct="1">
        <a:defRPr sz="1800" kern="1200">
          <a:solidFill>
            <a:schemeClr val="tx1"/>
          </a:solidFill>
          <a:latin typeface="+mn-lt"/>
          <a:ea typeface="+mn-ea"/>
          <a:cs typeface="+mn-cs"/>
        </a:defRPr>
      </a:lvl6pPr>
      <a:lvl7pPr marL="2742971" algn="l" defTabSz="914324" rtl="0" eaLnBrk="1" latinLnBrk="0" hangingPunct="1">
        <a:defRPr sz="1800" kern="1200">
          <a:solidFill>
            <a:schemeClr val="tx1"/>
          </a:solidFill>
          <a:latin typeface="+mn-lt"/>
          <a:ea typeface="+mn-ea"/>
          <a:cs typeface="+mn-cs"/>
        </a:defRPr>
      </a:lvl7pPr>
      <a:lvl8pPr marL="3200133" algn="l" defTabSz="914324" rtl="0" eaLnBrk="1" latinLnBrk="0" hangingPunct="1">
        <a:defRPr sz="1800" kern="1200">
          <a:solidFill>
            <a:schemeClr val="tx1"/>
          </a:solidFill>
          <a:latin typeface="+mn-lt"/>
          <a:ea typeface="+mn-ea"/>
          <a:cs typeface="+mn-cs"/>
        </a:defRPr>
      </a:lvl8pPr>
      <a:lvl9pPr marL="3657295" algn="l" defTabSz="91432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6EE0B2-EDAD-EF42-A82F-E8F2A488DA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58CA1-9B6D-BA48-81A6-866D5A9CF8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9D48EA-2AA7-DC4F-A0BB-DB0EE43A2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00F2FF92-0CFB-A249-B18A-9C89A8CCC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1D2E81-B1F0-1845-96FC-DC8667195F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6BAF6-F75B-A146-9B61-2085BCE846A0}" type="slidenum">
              <a:rPr lang="en-US" smtClean="0"/>
              <a:t>‹#›</a:t>
            </a:fld>
            <a:endParaRPr lang="en-US"/>
          </a:p>
        </p:txBody>
      </p:sp>
    </p:spTree>
    <p:extLst>
      <p:ext uri="{BB962C8B-B14F-4D97-AF65-F5344CB8AC3E}">
        <p14:creationId xmlns:p14="http://schemas.microsoft.com/office/powerpoint/2010/main" val="10807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38"/>
            <a:ext cx="10972800" cy="832413"/>
          </a:xfrm>
          <a:prstGeom prst="rect">
            <a:avLst/>
          </a:prstGeom>
        </p:spPr>
        <p:txBody>
          <a:bodyPr vert="horz" lIns="145152" tIns="72576" rIns="145152" bIns="72576" rtlCol="0" anchor="t">
            <a:normAutofit/>
          </a:bodyPr>
          <a:lstStyle/>
          <a:p>
            <a:r>
              <a:rPr lang="en-US" dirty="0"/>
              <a:t>Click to edit Master title style</a:t>
            </a:r>
          </a:p>
        </p:txBody>
      </p:sp>
      <p:sp>
        <p:nvSpPr>
          <p:cNvPr id="3" name="Text Placeholder 2"/>
          <p:cNvSpPr>
            <a:spLocks noGrp="1"/>
          </p:cNvSpPr>
          <p:nvPr>
            <p:ph type="body" idx="1"/>
          </p:nvPr>
        </p:nvSpPr>
        <p:spPr>
          <a:xfrm>
            <a:off x="608885" y="1295400"/>
            <a:ext cx="10972800" cy="4830765"/>
          </a:xfrm>
          <a:prstGeom prst="rect">
            <a:avLst/>
          </a:prstGeom>
        </p:spPr>
        <p:txBody>
          <a:bodyPr vert="horz" lIns="145152" tIns="72576" rIns="145152" bIns="72576"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5589353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70" r:id="rId12"/>
    <p:sldLayoutId id="2147483772" r:id="rId13"/>
    <p:sldLayoutId id="2147483773" r:id="rId14"/>
    <p:sldLayoutId id="2147483774" r:id="rId15"/>
    <p:sldLayoutId id="2147483775" r:id="rId16"/>
    <p:sldLayoutId id="2147483777" r:id="rId17"/>
    <p:sldLayoutId id="2147483794" r:id="rId18"/>
  </p:sldLayoutIdLst>
  <p:txStyles>
    <p:titleStyle>
      <a:lvl1pPr algn="l" defTabSz="544193" rtl="0" eaLnBrk="1" latinLnBrk="0" hangingPunct="1">
        <a:spcBef>
          <a:spcPct val="0"/>
        </a:spcBef>
        <a:buNone/>
        <a:defRPr sz="4800" b="1" i="0" kern="1200">
          <a:solidFill>
            <a:srgbClr val="00B0F0"/>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1pPr>
    </p:titleStyle>
    <p:bodyStyle>
      <a:lvl1pPr marL="408144" indent="-408144" algn="l" defTabSz="544193" rtl="0" eaLnBrk="1" latinLnBrk="0" hangingPunct="1">
        <a:spcBef>
          <a:spcPct val="20000"/>
        </a:spcBef>
        <a:buClr>
          <a:schemeClr val="accent5">
            <a:lumMod val="75000"/>
          </a:schemeClr>
        </a:buClr>
        <a:buFont typeface="Arial" charset="0"/>
        <a:buChar char="•"/>
        <a:defRPr sz="3299" b="1" i="0" kern="1200">
          <a:solidFill>
            <a:schemeClr val="tx1"/>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1pPr>
      <a:lvl2pPr marL="884313" indent="-340121" algn="l" defTabSz="544193" rtl="0" eaLnBrk="1" latinLnBrk="0" hangingPunct="1">
        <a:spcBef>
          <a:spcPct val="20000"/>
        </a:spcBef>
        <a:buClr>
          <a:schemeClr val="accent5">
            <a:lumMod val="75000"/>
          </a:schemeClr>
        </a:buClr>
        <a:buSzPct val="100000"/>
        <a:buFont typeface="Arial" charset="0"/>
        <a:buChar char="•"/>
        <a:defRPr sz="2700" b="1" i="0" kern="1200">
          <a:solidFill>
            <a:schemeClr val="tx1"/>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2pPr>
      <a:lvl3pPr marL="1360481" indent="-272097" algn="l" defTabSz="544193" rtl="0" eaLnBrk="1" latinLnBrk="0" hangingPunct="1">
        <a:spcBef>
          <a:spcPct val="20000"/>
        </a:spcBef>
        <a:buClr>
          <a:schemeClr val="accent5">
            <a:lumMod val="75000"/>
          </a:schemeClr>
        </a:buClr>
        <a:buFont typeface="Arial" charset="0"/>
        <a:buChar char="•"/>
        <a:defRPr sz="2200" b="1" i="0" kern="1200">
          <a:solidFill>
            <a:schemeClr val="tx1"/>
          </a:solidFill>
          <a:latin typeface="Neutraface 2 Text Demi" panose="020B0503020202020102" pitchFamily="34" charset="77"/>
          <a:ea typeface="Neutraface 2 Text Demi" panose="020B0503020202020102" pitchFamily="34" charset="77"/>
          <a:cs typeface="Neutraface 2 Text Demi" panose="020B0503020202020102" pitchFamily="34" charset="77"/>
        </a:defRPr>
      </a:lvl3pPr>
      <a:lvl4pPr marL="1904674" indent="-272097" algn="l" defTabSz="544193" rtl="0" eaLnBrk="1" latinLnBrk="0" hangingPunct="1">
        <a:spcBef>
          <a:spcPct val="20000"/>
        </a:spcBef>
        <a:buClr>
          <a:schemeClr val="accent5">
            <a:lumMod val="75000"/>
          </a:schemeClr>
        </a:buClr>
        <a:buFont typeface="Arial" charset="0"/>
        <a:buChar char="•"/>
        <a:defRPr sz="2400" kern="1200">
          <a:solidFill>
            <a:schemeClr val="tx1"/>
          </a:solidFill>
          <a:latin typeface="Candara" charset="0"/>
          <a:ea typeface="Candara" charset="0"/>
          <a:cs typeface="Candara" charset="0"/>
        </a:defRPr>
      </a:lvl4pPr>
      <a:lvl5pPr marL="2448866" indent="-272097" algn="l" defTabSz="544193" rtl="0" eaLnBrk="1" latinLnBrk="0" hangingPunct="1">
        <a:spcBef>
          <a:spcPct val="20000"/>
        </a:spcBef>
        <a:buFont typeface="Arial"/>
        <a:buChar char="»"/>
        <a:defRPr sz="2400" kern="1200">
          <a:solidFill>
            <a:schemeClr val="tx1"/>
          </a:solidFill>
          <a:latin typeface="Candara" charset="0"/>
          <a:ea typeface="Candara" charset="0"/>
          <a:cs typeface="Candara" charset="0"/>
        </a:defRPr>
      </a:lvl5pPr>
      <a:lvl6pPr marL="2993059" indent="-272097" algn="l" defTabSz="544193" rtl="0" eaLnBrk="1" latinLnBrk="0" hangingPunct="1">
        <a:spcBef>
          <a:spcPct val="20000"/>
        </a:spcBef>
        <a:buFont typeface="Arial"/>
        <a:buChar char="•"/>
        <a:defRPr sz="2400" kern="1200">
          <a:solidFill>
            <a:schemeClr val="tx1"/>
          </a:solidFill>
          <a:latin typeface="+mn-lt"/>
          <a:ea typeface="+mn-ea"/>
          <a:cs typeface="+mn-cs"/>
        </a:defRPr>
      </a:lvl6pPr>
      <a:lvl7pPr marL="3537251" indent="-272097" algn="l" defTabSz="544193" rtl="0" eaLnBrk="1" latinLnBrk="0" hangingPunct="1">
        <a:spcBef>
          <a:spcPct val="20000"/>
        </a:spcBef>
        <a:buFont typeface="Arial"/>
        <a:buChar char="•"/>
        <a:defRPr sz="2400" kern="1200">
          <a:solidFill>
            <a:schemeClr val="tx1"/>
          </a:solidFill>
          <a:latin typeface="+mn-lt"/>
          <a:ea typeface="+mn-ea"/>
          <a:cs typeface="+mn-cs"/>
        </a:defRPr>
      </a:lvl7pPr>
      <a:lvl8pPr marL="4081444" indent="-272097" algn="l" defTabSz="544193" rtl="0" eaLnBrk="1" latinLnBrk="0" hangingPunct="1">
        <a:spcBef>
          <a:spcPct val="20000"/>
        </a:spcBef>
        <a:buFont typeface="Arial"/>
        <a:buChar char="•"/>
        <a:defRPr sz="2400" kern="1200">
          <a:solidFill>
            <a:schemeClr val="tx1"/>
          </a:solidFill>
          <a:latin typeface="+mn-lt"/>
          <a:ea typeface="+mn-ea"/>
          <a:cs typeface="+mn-cs"/>
        </a:defRPr>
      </a:lvl8pPr>
      <a:lvl9pPr marL="4625637" indent="-272097" algn="l" defTabSz="544193"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4193" rtl="0" eaLnBrk="1" latinLnBrk="0" hangingPunct="1">
        <a:defRPr sz="2175" kern="1200">
          <a:solidFill>
            <a:schemeClr val="tx1"/>
          </a:solidFill>
          <a:latin typeface="+mn-lt"/>
          <a:ea typeface="+mn-ea"/>
          <a:cs typeface="+mn-cs"/>
        </a:defRPr>
      </a:lvl1pPr>
      <a:lvl2pPr marL="544193" algn="l" defTabSz="544193" rtl="0" eaLnBrk="1" latinLnBrk="0" hangingPunct="1">
        <a:defRPr sz="2175" kern="1200">
          <a:solidFill>
            <a:schemeClr val="tx1"/>
          </a:solidFill>
          <a:latin typeface="+mn-lt"/>
          <a:ea typeface="+mn-ea"/>
          <a:cs typeface="+mn-cs"/>
        </a:defRPr>
      </a:lvl2pPr>
      <a:lvl3pPr marL="1088385" algn="l" defTabSz="544193" rtl="0" eaLnBrk="1" latinLnBrk="0" hangingPunct="1">
        <a:defRPr sz="2175" kern="1200">
          <a:solidFill>
            <a:schemeClr val="tx1"/>
          </a:solidFill>
          <a:latin typeface="+mn-lt"/>
          <a:ea typeface="+mn-ea"/>
          <a:cs typeface="+mn-cs"/>
        </a:defRPr>
      </a:lvl3pPr>
      <a:lvl4pPr marL="1632578" algn="l" defTabSz="544193" rtl="0" eaLnBrk="1" latinLnBrk="0" hangingPunct="1">
        <a:defRPr sz="2175" kern="1200">
          <a:solidFill>
            <a:schemeClr val="tx1"/>
          </a:solidFill>
          <a:latin typeface="+mn-lt"/>
          <a:ea typeface="+mn-ea"/>
          <a:cs typeface="+mn-cs"/>
        </a:defRPr>
      </a:lvl4pPr>
      <a:lvl5pPr marL="2176770" algn="l" defTabSz="544193" rtl="0" eaLnBrk="1" latinLnBrk="0" hangingPunct="1">
        <a:defRPr sz="2175" kern="1200">
          <a:solidFill>
            <a:schemeClr val="tx1"/>
          </a:solidFill>
          <a:latin typeface="+mn-lt"/>
          <a:ea typeface="+mn-ea"/>
          <a:cs typeface="+mn-cs"/>
        </a:defRPr>
      </a:lvl5pPr>
      <a:lvl6pPr marL="2720962" algn="l" defTabSz="544193" rtl="0" eaLnBrk="1" latinLnBrk="0" hangingPunct="1">
        <a:defRPr sz="2175" kern="1200">
          <a:solidFill>
            <a:schemeClr val="tx1"/>
          </a:solidFill>
          <a:latin typeface="+mn-lt"/>
          <a:ea typeface="+mn-ea"/>
          <a:cs typeface="+mn-cs"/>
        </a:defRPr>
      </a:lvl6pPr>
      <a:lvl7pPr marL="3265156" algn="l" defTabSz="544193" rtl="0" eaLnBrk="1" latinLnBrk="0" hangingPunct="1">
        <a:defRPr sz="2175" kern="1200">
          <a:solidFill>
            <a:schemeClr val="tx1"/>
          </a:solidFill>
          <a:latin typeface="+mn-lt"/>
          <a:ea typeface="+mn-ea"/>
          <a:cs typeface="+mn-cs"/>
        </a:defRPr>
      </a:lvl7pPr>
      <a:lvl8pPr marL="3809347" algn="l" defTabSz="544193" rtl="0" eaLnBrk="1" latinLnBrk="0" hangingPunct="1">
        <a:defRPr sz="2175" kern="1200">
          <a:solidFill>
            <a:schemeClr val="tx1"/>
          </a:solidFill>
          <a:latin typeface="+mn-lt"/>
          <a:ea typeface="+mn-ea"/>
          <a:cs typeface="+mn-cs"/>
        </a:defRPr>
      </a:lvl8pPr>
      <a:lvl9pPr marL="4353540" algn="l" defTabSz="544193" rtl="0" eaLnBrk="1" latinLnBrk="0" hangingPunct="1">
        <a:defRPr sz="2175"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680">
          <p15:clr>
            <a:srgbClr val="F26B43"/>
          </p15:clr>
        </p15:guide>
        <p15:guide id="2" orient="horz" pos="4320">
          <p15:clr>
            <a:srgbClr val="F26B43"/>
          </p15:clr>
        </p15:guide>
        <p15:guide id="3" pos="14975">
          <p15:clr>
            <a:srgbClr val="F26B43"/>
          </p15:clr>
        </p15:guide>
        <p15:guide id="4" pos="2881">
          <p15:clr>
            <a:srgbClr val="F26B43"/>
          </p15:clr>
        </p15:guide>
        <p15:guide id="5" pos="12479">
          <p15:clr>
            <a:srgbClr val="F26B43"/>
          </p15:clr>
        </p15:guide>
        <p15:guide id="6" pos="385">
          <p15:clr>
            <a:srgbClr val="F26B43"/>
          </p15:clr>
        </p15:guide>
        <p15:guide id="7" pos="7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210719-B33A-40ED-B288-778CACD7614B}" type="datetimeFigureOut">
              <a:rPr lang="en-US" smtClean="0"/>
              <a:t>2/12/25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21255-5C5E-4DA1-9336-427DF85F1837}" type="slidenum">
              <a:rPr lang="en-US" smtClean="0"/>
              <a:t>‹#›</a:t>
            </a:fld>
            <a:endParaRPr lang="en-US"/>
          </a:p>
        </p:txBody>
      </p:sp>
    </p:spTree>
    <p:extLst>
      <p:ext uri="{BB962C8B-B14F-4D97-AF65-F5344CB8AC3E}">
        <p14:creationId xmlns:p14="http://schemas.microsoft.com/office/powerpoint/2010/main" val="290787918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Lst>
  <p:txStyles>
    <p:titleStyle>
      <a:lvl1pPr algn="l" defTabSz="914400" rtl="0" eaLnBrk="1" latinLnBrk="0" hangingPunct="1">
        <a:lnSpc>
          <a:spcPct val="90000"/>
        </a:lnSpc>
        <a:spcBef>
          <a:spcPct val="0"/>
        </a:spcBef>
        <a:buNone/>
        <a:defRPr sz="4400" b="0" i="0" kern="1200">
          <a:solidFill>
            <a:srgbClr val="00B0F0"/>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customXml" Target="../ink/ink9.xml"/><Relationship Id="rId26" Type="http://schemas.openxmlformats.org/officeDocument/2006/relationships/customXml" Target="../ink/ink15.xml"/><Relationship Id="rId3" Type="http://schemas.openxmlformats.org/officeDocument/2006/relationships/customXml" Target="../ink/ink1.xml"/><Relationship Id="rId21" Type="http://schemas.openxmlformats.org/officeDocument/2006/relationships/customXml" Target="../ink/ink11.xml"/><Relationship Id="rId34" Type="http://schemas.openxmlformats.org/officeDocument/2006/relationships/image" Target="../media/image31.png"/><Relationship Id="rId7" Type="http://schemas.openxmlformats.org/officeDocument/2006/relationships/customXml" Target="../ink/ink3.xml"/><Relationship Id="rId12" Type="http://schemas.openxmlformats.org/officeDocument/2006/relationships/image" Target="NULL"/><Relationship Id="rId17" Type="http://schemas.openxmlformats.org/officeDocument/2006/relationships/customXml" Target="../ink/ink8.xml"/><Relationship Id="rId25" Type="http://schemas.openxmlformats.org/officeDocument/2006/relationships/image" Target="NULL"/><Relationship Id="rId33" Type="http://schemas.openxmlformats.org/officeDocument/2006/relationships/customXml" Target="../ink/ink22.xml"/><Relationship Id="rId2" Type="http://schemas.openxmlformats.org/officeDocument/2006/relationships/notesSlide" Target="../notesSlides/notesSlide17.xml"/><Relationship Id="rId16" Type="http://schemas.openxmlformats.org/officeDocument/2006/relationships/image" Target="../media/image30.png"/><Relationship Id="rId20" Type="http://schemas.openxmlformats.org/officeDocument/2006/relationships/customXml" Target="../ink/ink10.xml"/><Relationship Id="rId29" Type="http://schemas.openxmlformats.org/officeDocument/2006/relationships/customXml" Target="../ink/ink1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customXml" Target="../ink/ink5.xml"/><Relationship Id="rId24" Type="http://schemas.openxmlformats.org/officeDocument/2006/relationships/customXml" Target="../ink/ink14.xml"/><Relationship Id="rId32" Type="http://schemas.openxmlformats.org/officeDocument/2006/relationships/customXml" Target="../ink/ink21.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3.xml"/><Relationship Id="rId28" Type="http://schemas.openxmlformats.org/officeDocument/2006/relationships/customXml" Target="../ink/ink17.xml"/><Relationship Id="rId36" Type="http://schemas.openxmlformats.org/officeDocument/2006/relationships/customXml" Target="../ink/ink24.xml"/><Relationship Id="rId10" Type="http://schemas.openxmlformats.org/officeDocument/2006/relationships/image" Target="NULL"/><Relationship Id="rId19" Type="http://schemas.openxmlformats.org/officeDocument/2006/relationships/image" Target="NULL"/><Relationship Id="rId31" Type="http://schemas.openxmlformats.org/officeDocument/2006/relationships/customXml" Target="../ink/ink20.xm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 Id="rId22" Type="http://schemas.openxmlformats.org/officeDocument/2006/relationships/customXml" Target="../ink/ink12.xml"/><Relationship Id="rId27" Type="http://schemas.openxmlformats.org/officeDocument/2006/relationships/customXml" Target="../ink/ink16.xml"/><Relationship Id="rId30" Type="http://schemas.openxmlformats.org/officeDocument/2006/relationships/customXml" Target="../ink/ink19.xml"/><Relationship Id="rId35" Type="http://schemas.openxmlformats.org/officeDocument/2006/relationships/customXml" Target="../ink/ink23.xml"/><Relationship Id="rId8" Type="http://schemas.openxmlformats.org/officeDocument/2006/relationships/image" Target="NUL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30.xml"/><Relationship Id="rId3" Type="http://schemas.openxmlformats.org/officeDocument/2006/relationships/customXml" Target="../ink/ink25.xml"/><Relationship Id="rId7" Type="http://schemas.openxmlformats.org/officeDocument/2006/relationships/customXml" Target="../ink/ink27.xml"/><Relationship Id="rId12" Type="http://schemas.openxmlformats.org/officeDocument/2006/relationships/image" Target="NULL"/><Relationship Id="rId2" Type="http://schemas.openxmlformats.org/officeDocument/2006/relationships/notesSlide" Target="../notesSlides/notesSlide18.xm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customXml" Target="../ink/ink29.xml"/><Relationship Id="rId5" Type="http://schemas.openxmlformats.org/officeDocument/2006/relationships/customXml" Target="../ink/ink26.xml"/><Relationship Id="rId15" Type="http://schemas.openxmlformats.org/officeDocument/2006/relationships/customXml" Target="../ink/ink31.xm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28.xml"/><Relationship Id="rId14" Type="http://schemas.openxmlformats.org/officeDocument/2006/relationships/image" Target="NUL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1.svg"/><Relationship Id="rId9"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1.sv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34.xml"/><Relationship Id="rId4" Type="http://schemas.openxmlformats.org/officeDocument/2006/relationships/image" Target="../media/image33.emf"/></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5" name="Rectangle 4">
            <a:extLst>
              <a:ext uri="{FF2B5EF4-FFF2-40B4-BE49-F238E27FC236}">
                <a16:creationId xmlns:a16="http://schemas.microsoft.com/office/drawing/2014/main" id="{32A768F8-7B45-0364-326E-7D569BEC4A55}"/>
              </a:ext>
            </a:extLst>
          </p:cNvPr>
          <p:cNvSpPr/>
          <p:nvPr/>
        </p:nvSpPr>
        <p:spPr>
          <a:xfrm>
            <a:off x="595" y="335"/>
            <a:ext cx="3488818" cy="685733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5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hape 121">
            <a:extLst>
              <a:ext uri="{FF2B5EF4-FFF2-40B4-BE49-F238E27FC236}">
                <a16:creationId xmlns:a16="http://schemas.microsoft.com/office/drawing/2014/main" id="{2C1D08FC-2D4D-0C5B-A252-B9A8EEC2A47B}"/>
              </a:ext>
            </a:extLst>
          </p:cNvPr>
          <p:cNvSpPr txBox="1">
            <a:spLocks/>
          </p:cNvSpPr>
          <p:nvPr/>
        </p:nvSpPr>
        <p:spPr>
          <a:xfrm>
            <a:off x="209143" y="2744681"/>
            <a:ext cx="3079487" cy="1731065"/>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256" rtl="0" eaLnBrk="1" fontAlgn="auto" latinLnBrk="0" hangingPunct="1">
              <a:lnSpc>
                <a:spcPct val="90000"/>
              </a:lnSpc>
              <a:spcBef>
                <a:spcPct val="0"/>
              </a:spcBef>
              <a:spcAft>
                <a:spcPts val="0"/>
              </a:spcAft>
              <a:buClrTx/>
              <a:buSzTx/>
              <a:buFontTx/>
              <a:buNone/>
              <a:tabLst/>
              <a:defRPr/>
            </a:pPr>
            <a:r>
              <a:rPr kumimoji="0" lang="en-US" sz="4799"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OUR SHARED WORK</a:t>
            </a:r>
            <a:endParaRPr kumimoji="0" lang="en-US" sz="440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7" name="TextBox 6">
            <a:extLst>
              <a:ext uri="{FF2B5EF4-FFF2-40B4-BE49-F238E27FC236}">
                <a16:creationId xmlns:a16="http://schemas.microsoft.com/office/drawing/2014/main" id="{5CFF44FA-38D1-58A0-2555-545E4C7E6EFF}"/>
              </a:ext>
            </a:extLst>
          </p:cNvPr>
          <p:cNvSpPr txBox="1"/>
          <p:nvPr/>
        </p:nvSpPr>
        <p:spPr>
          <a:xfrm>
            <a:off x="3703194" y="268121"/>
            <a:ext cx="8488806"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Neutraface 2 Text Bold" panose="020B0503020202020102" pitchFamily="34" charset="77"/>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solidFill>
                  <a:schemeClr val="bg1">
                    <a:lumMod val="75000"/>
                  </a:schemeClr>
                </a:solidFill>
                <a:latin typeface="Arial" panose="020B0604020202020204" pitchFamily="34" charset="0"/>
              </a:rPr>
              <a:t>Practices + Mindsets of Creative Processes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schemeClr val="bg1">
                  <a:lumMod val="75000"/>
                </a:schemeClr>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solidFill>
                  <a:schemeClr val="bg1">
                    <a:lumMod val="75000"/>
                  </a:schemeClr>
                </a:solidFill>
                <a:latin typeface="Arial" panose="020B0604020202020204" pitchFamily="34" charset="0"/>
              </a:rPr>
              <a:t>Session 1: Knowing Your Students and Your Role.</a:t>
            </a:r>
          </a:p>
          <a:p>
            <a:pPr marL="800062" lvl="1" indent="-342900" defTabSz="914400">
              <a:buFont typeface="Arial" panose="020B0604020202020204" pitchFamily="34" charset="0"/>
              <a:buChar char="•"/>
              <a:defRPr/>
            </a:pPr>
            <a:r>
              <a:rPr lang="en-US" sz="2600" dirty="0">
                <a:solidFill>
                  <a:schemeClr val="bg1">
                    <a:lumMod val="75000"/>
                  </a:schemeClr>
                </a:solidFill>
                <a:latin typeface="Arial" panose="020B0604020202020204" pitchFamily="34" charset="0"/>
              </a:rPr>
              <a:t>Reflection + Interviewing: </a:t>
            </a:r>
          </a:p>
          <a:p>
            <a:pPr marL="1257224" lvl="2" indent="-342900" defTabSz="914400">
              <a:buFont typeface="Arial" panose="020B0604020202020204" pitchFamily="34" charset="0"/>
              <a:buChar char="•"/>
              <a:defRPr/>
            </a:pPr>
            <a:r>
              <a:rPr lang="en-US" sz="2600" dirty="0">
                <a:solidFill>
                  <a:schemeClr val="bg1">
                    <a:lumMod val="75000"/>
                  </a:schemeClr>
                </a:solidFill>
                <a:latin typeface="Arial" panose="020B0604020202020204" pitchFamily="34" charset="0"/>
              </a:rPr>
              <a:t>Whom do I serve? What’s my role? </a:t>
            </a:r>
            <a:endParaRPr kumimoji="0" lang="en-US" sz="2600" u="none" strike="noStrike" kern="1200" cap="none" spc="0" normalizeH="0" baseline="0" noProof="0" dirty="0">
              <a:ln>
                <a:noFill/>
              </a:ln>
              <a:solidFill>
                <a:schemeClr val="bg1">
                  <a:lumMod val="75000"/>
                </a:schemeClr>
              </a:solidFill>
              <a:effectLst/>
              <a:uLnTx/>
              <a:uFillTx/>
              <a:latin typeface="Arial" panose="020B0604020202020204" pitchFamily="34" charset="0"/>
              <a:ea typeface="+mn-ea"/>
              <a:cs typeface="+mn-cs"/>
            </a:endParaRPr>
          </a:p>
          <a:p>
            <a:pPr lvl="1" defTabSz="914400">
              <a:defRPr/>
            </a:pPr>
            <a:endParaRPr lang="en-US" sz="2600" dirty="0">
              <a:solidFill>
                <a:prstClr val="black"/>
              </a:solidFill>
              <a:latin typeface="Arial" panose="020B0604020202020204" pitchFamily="34" charset="0"/>
            </a:endParaRPr>
          </a:p>
          <a:p>
            <a:pPr marL="342900"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Session 2: Envisioning and Experimenting</a:t>
            </a:r>
          </a:p>
          <a:p>
            <a:pPr marL="800062" lvl="1" indent="-342900" defTabSz="914400">
              <a:buFont typeface="Arial" panose="020B0604020202020204" pitchFamily="34" charset="0"/>
              <a:buChar char="•"/>
              <a:defRPr/>
            </a:pPr>
            <a:r>
              <a:rPr lang="en-US" sz="2600" dirty="0">
                <a:solidFill>
                  <a:prstClr val="black"/>
                </a:solidFill>
                <a:latin typeface="Arial" panose="020B0604020202020204" pitchFamily="34" charset="0"/>
              </a:rPr>
              <a:t>Think Big:</a:t>
            </a:r>
          </a:p>
          <a:p>
            <a:pPr marL="1257224" lvl="2" indent="-342900" defTabSz="914400">
              <a:buFont typeface="Arial" panose="020B0604020202020204" pitchFamily="34" charset="0"/>
              <a:buChar char="•"/>
              <a:defRPr/>
            </a:pPr>
            <a:r>
              <a:rPr lang="en-US" sz="2600" dirty="0">
                <a:solidFill>
                  <a:prstClr val="black"/>
                </a:solidFill>
                <a:latin typeface="Arial" panose="020B0604020202020204" pitchFamily="34" charset="0"/>
              </a:rPr>
              <a:t>How might we address the needs we have defined?</a:t>
            </a:r>
          </a:p>
          <a:p>
            <a:pPr marL="800062" lvl="1"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Start Small: </a:t>
            </a:r>
          </a:p>
          <a:p>
            <a:pPr marL="1257224" lvl="2"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What are small experiments we can run before committing fully?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C3C0EDD-AB81-764E-8148-FC01767C818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5000"/>
                    </a14:imgEffect>
                  </a14:imgLayer>
                </a14:imgProps>
              </a:ext>
            </a:extLst>
          </a:blip>
          <a:srcRect t="7820" b="7820"/>
          <a:stretch/>
        </p:blipFill>
        <p:spPr bwMode="auto">
          <a:xfrm>
            <a:off x="616" y="1617"/>
            <a:ext cx="12190789" cy="685604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4" name="Rectangle 1">
            <a:extLst>
              <a:ext uri="{FF2B5EF4-FFF2-40B4-BE49-F238E27FC236}">
                <a16:creationId xmlns:a16="http://schemas.microsoft.com/office/drawing/2014/main" id="{4F51BDF6-000A-3346-BF03-6397EADB9BD6}"/>
              </a:ext>
            </a:extLst>
          </p:cNvPr>
          <p:cNvSpPr txBox="1">
            <a:spLocks noChangeArrowheads="1"/>
          </p:cNvSpPr>
          <p:nvPr/>
        </p:nvSpPr>
        <p:spPr>
          <a:xfrm>
            <a:off x="1807088" y="2151995"/>
            <a:ext cx="9142478" cy="1277005"/>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r>
              <a:rPr lang="en-US" sz="4949" dirty="0">
                <a:solidFill>
                  <a:schemeClr val="bg1"/>
                </a:solidFill>
                <a:latin typeface="Arial" panose="020B0604020202020204" pitchFamily="34" charset="0"/>
                <a:ea typeface="ヒラギノ角ゴ ProN W3" charset="0"/>
                <a:cs typeface="DINPro-Bold"/>
              </a:rPr>
              <a:t>SESSION 2: </a:t>
            </a:r>
          </a:p>
          <a:p>
            <a:r>
              <a:rPr lang="en-US" sz="4949" dirty="0">
                <a:solidFill>
                  <a:schemeClr val="bg1"/>
                </a:solidFill>
                <a:latin typeface="Arial" panose="020B0604020202020204" pitchFamily="34" charset="0"/>
                <a:ea typeface="ヒラギノ角ゴ ProN W3" charset="0"/>
                <a:cs typeface="DINPro-Bold"/>
              </a:rPr>
              <a:t>DIVERGING IDEAS AND CONVERGING EXPERIMENTS</a:t>
            </a:r>
            <a:endParaRPr lang="en-US" sz="4949" dirty="0">
              <a:solidFill>
                <a:schemeClr val="bg1"/>
              </a:solidFill>
              <a:latin typeface="DINPro-Bold"/>
              <a:ea typeface="ヒラギノ角ゴ ProN W3" charset="0"/>
              <a:cs typeface="DINPro-Bold"/>
            </a:endParaRPr>
          </a:p>
        </p:txBody>
      </p:sp>
      <p:pic>
        <p:nvPicPr>
          <p:cNvPr id="3" name="Picture 2">
            <a:extLst>
              <a:ext uri="{FF2B5EF4-FFF2-40B4-BE49-F238E27FC236}">
                <a16:creationId xmlns:a16="http://schemas.microsoft.com/office/drawing/2014/main" id="{ACC599BC-D0A3-629E-9C02-1CEE744C48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9566" y="5639269"/>
            <a:ext cx="1277006" cy="1277006"/>
          </a:xfrm>
          <a:prstGeom prst="rect">
            <a:avLst/>
          </a:prstGeom>
        </p:spPr>
      </p:pic>
    </p:spTree>
    <p:extLst>
      <p:ext uri="{BB962C8B-B14F-4D97-AF65-F5344CB8AC3E}">
        <p14:creationId xmlns:p14="http://schemas.microsoft.com/office/powerpoint/2010/main" val="1049642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AD6A42-727B-A945-568A-AFABABACA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663737">
            <a:off x="2470424" y="-588571"/>
            <a:ext cx="15116394" cy="8502972"/>
          </a:xfrm>
          <a:prstGeom prst="rect">
            <a:avLst/>
          </a:prstGeom>
        </p:spPr>
      </p:pic>
      <p:sp>
        <p:nvSpPr>
          <p:cNvPr id="27650" name="Rectangle 2"/>
          <p:cNvSpPr>
            <a:spLocks noGrp="1" noChangeArrowheads="1"/>
          </p:cNvSpPr>
          <p:nvPr>
            <p:ph type="body" idx="1"/>
          </p:nvPr>
        </p:nvSpPr>
        <p:spPr>
          <a:xfrm>
            <a:off x="600890" y="1545593"/>
            <a:ext cx="6287590" cy="4717099"/>
          </a:xfrm>
        </p:spPr>
        <p:txBody>
          <a:bodyPr>
            <a:noAutofit/>
          </a:bodyPr>
          <a:lstStyle/>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Get out your notebook and a pen/pencil.</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List all the things you can use a paper clip for.</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Go for </a:t>
            </a:r>
            <a:r>
              <a:rPr lang="en-US" sz="3600" u="sng" dirty="0">
                <a:latin typeface="Arial" panose="020B0604020202020204" pitchFamily="34" charset="0"/>
                <a:ea typeface="ヒラギノ角ゴ ProN W3" charset="0"/>
                <a:cs typeface="Arial" panose="020B0604020202020204" pitchFamily="34" charset="0"/>
              </a:rPr>
              <a:t>as many</a:t>
            </a:r>
            <a:r>
              <a:rPr lang="en-US" sz="3600" dirty="0">
                <a:latin typeface="Arial" panose="020B0604020202020204" pitchFamily="34" charset="0"/>
                <a:ea typeface="ヒラギノ角ゴ ProN W3" charset="0"/>
                <a:cs typeface="Arial" panose="020B0604020202020204" pitchFamily="34" charset="0"/>
              </a:rPr>
              <a:t> ideas as you possibly can.</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You have about 1 minute.</a:t>
            </a:r>
          </a:p>
        </p:txBody>
      </p:sp>
      <p:sp>
        <p:nvSpPr>
          <p:cNvPr id="7" name="Rectangle 1"/>
          <p:cNvSpPr txBox="1">
            <a:spLocks noChangeArrowheads="1"/>
          </p:cNvSpPr>
          <p:nvPr/>
        </p:nvSpPr>
        <p:spPr>
          <a:xfrm>
            <a:off x="600890" y="503625"/>
            <a:ext cx="6287590" cy="594488"/>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8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“HOW MANY USES?”</a:t>
            </a:r>
            <a:endParaRPr kumimoji="0" lang="en-US" sz="48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pic>
        <p:nvPicPr>
          <p:cNvPr id="2" name="Picture 1">
            <a:extLst>
              <a:ext uri="{FF2B5EF4-FFF2-40B4-BE49-F238E27FC236}">
                <a16:creationId xmlns:a16="http://schemas.microsoft.com/office/drawing/2014/main" id="{98127C9D-0F98-7F27-7DF0-3E37FFDB65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21215" y="5686426"/>
            <a:ext cx="1152533" cy="1152533"/>
          </a:xfrm>
          <a:prstGeom prst="rect">
            <a:avLst/>
          </a:prstGeom>
        </p:spPr>
      </p:pic>
    </p:spTree>
    <p:extLst>
      <p:ext uri="{BB962C8B-B14F-4D97-AF65-F5344CB8AC3E}">
        <p14:creationId xmlns:p14="http://schemas.microsoft.com/office/powerpoint/2010/main" val="4163448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50">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uiExpand="1"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1"/>
          <p:cNvSpPr>
            <a:spLocks/>
          </p:cNvSpPr>
          <p:nvPr/>
        </p:nvSpPr>
        <p:spPr bwMode="auto">
          <a:xfrm>
            <a:off x="2043643" y="1437785"/>
            <a:ext cx="8331200" cy="37055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sym typeface="Arial" charset="0"/>
              </a:rPr>
              <a:t>GO!</a:t>
            </a:r>
            <a:r>
              <a:rPr kumimoji="0" lang="en-US" sz="600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sym typeface="Arial" charset="0"/>
              </a:rPr>
              <a:t> </a:t>
            </a:r>
          </a:p>
        </p:txBody>
      </p:sp>
    </p:spTree>
    <p:extLst>
      <p:ext uri="{BB962C8B-B14F-4D97-AF65-F5344CB8AC3E}">
        <p14:creationId xmlns:p14="http://schemas.microsoft.com/office/powerpoint/2010/main" val="34438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op Sign | Crest Healthcare">
            <a:extLst>
              <a:ext uri="{FF2B5EF4-FFF2-40B4-BE49-F238E27FC236}">
                <a16:creationId xmlns:a16="http://schemas.microsoft.com/office/drawing/2014/main" id="{1AC22791-F113-B31C-954D-29B3DE958B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553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1120869" y="1913961"/>
            <a:ext cx="9472368" cy="4672829"/>
          </a:xfrm>
        </p:spPr>
        <p:txBody>
          <a:bodyPr>
            <a:normAutofit/>
          </a:bodyPr>
          <a:lstStyle/>
          <a:p>
            <a:pPr marL="396701" indent="-381019">
              <a:buSzPct val="100000"/>
            </a:pPr>
            <a:r>
              <a:rPr lang="en-US" sz="2667" dirty="0">
                <a:latin typeface="Arial" panose="020B0604020202020204" pitchFamily="34" charset="0"/>
                <a:ea typeface="ヒラギノ角ゴ ProN W3" charset="0"/>
                <a:cs typeface="Arial" panose="020B0604020202020204" pitchFamily="34" charset="0"/>
              </a:rPr>
              <a:t>What did that feel like?  </a:t>
            </a:r>
          </a:p>
          <a:p>
            <a:pPr marL="15681" indent="0">
              <a:buSzPct val="100000"/>
              <a:buNone/>
            </a:pPr>
            <a:endParaRPr lang="en-US" sz="2667" dirty="0">
              <a:latin typeface="Arial" panose="020B0604020202020204" pitchFamily="34" charset="0"/>
              <a:ea typeface="ヒラギノ角ゴ ProN W3" charset="0"/>
              <a:cs typeface="Arial" panose="020B0604020202020204" pitchFamily="34" charset="0"/>
            </a:endParaRPr>
          </a:p>
          <a:p>
            <a:pPr marL="396701" indent="-381019">
              <a:buSzPct val="100000"/>
            </a:pPr>
            <a:r>
              <a:rPr lang="en-US" sz="2667" dirty="0">
                <a:latin typeface="Arial" panose="020B0604020202020204" pitchFamily="34" charset="0"/>
                <a:ea typeface="ヒラギノ角ゴ ProN W3" charset="0"/>
                <a:cs typeface="Arial" panose="020B0604020202020204" pitchFamily="34" charset="0"/>
              </a:rPr>
              <a:t>How many uses did you come up with?  </a:t>
            </a:r>
          </a:p>
          <a:p>
            <a:pPr marL="15681" indent="0">
              <a:buSzPct val="100000"/>
              <a:buNone/>
            </a:pPr>
            <a:endParaRPr lang="en-US" sz="2667" dirty="0">
              <a:latin typeface="Arial" panose="020B0604020202020204" pitchFamily="34" charset="0"/>
              <a:ea typeface="ヒラギノ角ゴ ProN W3" charset="0"/>
              <a:cs typeface="Arial" panose="020B0604020202020204" pitchFamily="34" charset="0"/>
            </a:endParaRPr>
          </a:p>
          <a:p>
            <a:pPr marL="396701" indent="-381019">
              <a:buSzPct val="100000"/>
            </a:pPr>
            <a:r>
              <a:rPr lang="en-US" sz="2667" dirty="0">
                <a:latin typeface="Arial" panose="020B0604020202020204" pitchFamily="34" charset="0"/>
                <a:ea typeface="ヒラギノ角ゴ ProN W3" charset="0"/>
                <a:cs typeface="Arial" panose="020B0604020202020204" pitchFamily="34" charset="0"/>
              </a:rPr>
              <a:t>Did anyone get unstuck, have a breakthrough moment?  </a:t>
            </a:r>
          </a:p>
        </p:txBody>
      </p:sp>
      <p:sp>
        <p:nvSpPr>
          <p:cNvPr id="6" name="Rectangle 1"/>
          <p:cNvSpPr txBox="1">
            <a:spLocks noChangeArrowheads="1"/>
          </p:cNvSpPr>
          <p:nvPr/>
        </p:nvSpPr>
        <p:spPr>
          <a:xfrm>
            <a:off x="1261449" y="1117579"/>
            <a:ext cx="8558402" cy="594488"/>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3556"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DEBRIEF</a:t>
            </a:r>
            <a:endParaRPr kumimoji="0" lang="en-US" sz="3556"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Tree>
    <p:extLst>
      <p:ext uri="{BB962C8B-B14F-4D97-AF65-F5344CB8AC3E}">
        <p14:creationId xmlns:p14="http://schemas.microsoft.com/office/powerpoint/2010/main" val="2437562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1"/>
          <p:cNvSpPr txBox="1">
            <a:spLocks noChangeArrowheads="1"/>
          </p:cNvSpPr>
          <p:nvPr/>
        </p:nvSpPr>
        <p:spPr>
          <a:xfrm>
            <a:off x="687291" y="479625"/>
            <a:ext cx="8935497" cy="86007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6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SCHEMAS</a:t>
            </a:r>
            <a:endParaRPr kumimoji="0" lang="en-US" sz="6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8" name="Oval 7">
            <a:extLst>
              <a:ext uri="{FF2B5EF4-FFF2-40B4-BE49-F238E27FC236}">
                <a16:creationId xmlns:a16="http://schemas.microsoft.com/office/drawing/2014/main" id="{770EB14A-50AF-5960-D873-7A67A4611A7D}"/>
              </a:ext>
            </a:extLst>
          </p:cNvPr>
          <p:cNvSpPr/>
          <p:nvPr/>
        </p:nvSpPr>
        <p:spPr>
          <a:xfrm rot="9475207">
            <a:off x="-685800" y="-2710543"/>
            <a:ext cx="914400" cy="91440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5BA4FD7-25AE-B2E0-DF9B-0E8B7A6C97D6}"/>
              </a:ext>
            </a:extLst>
          </p:cNvPr>
          <p:cNvSpPr/>
          <p:nvPr/>
        </p:nvSpPr>
        <p:spPr>
          <a:xfrm rot="9475207">
            <a:off x="687291" y="-1967593"/>
            <a:ext cx="914400" cy="9144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152A6CA-DE66-4048-FEC7-60528BB78546}"/>
              </a:ext>
            </a:extLst>
          </p:cNvPr>
          <p:cNvSpPr/>
          <p:nvPr/>
        </p:nvSpPr>
        <p:spPr>
          <a:xfrm rot="9475207">
            <a:off x="1912455" y="-2710543"/>
            <a:ext cx="914400" cy="914400"/>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531E6A4-4497-EFB5-09F4-82959807F46D}"/>
              </a:ext>
            </a:extLst>
          </p:cNvPr>
          <p:cNvSpPr/>
          <p:nvPr/>
        </p:nvSpPr>
        <p:spPr>
          <a:xfrm rot="9475207">
            <a:off x="3528723" y="-2424793"/>
            <a:ext cx="914400" cy="9144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34CF26C-72A9-0A21-5ADA-06D69CD511BB}"/>
              </a:ext>
            </a:extLst>
          </p:cNvPr>
          <p:cNvSpPr/>
          <p:nvPr/>
        </p:nvSpPr>
        <p:spPr>
          <a:xfrm rot="9475207">
            <a:off x="4418276" y="-1760765"/>
            <a:ext cx="914400" cy="914400"/>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73CD99B-C5AE-AB95-BD2F-48D2003967CC}"/>
              </a:ext>
            </a:extLst>
          </p:cNvPr>
          <p:cNvSpPr/>
          <p:nvPr/>
        </p:nvSpPr>
        <p:spPr>
          <a:xfrm rot="9475207">
            <a:off x="5912955" y="-2881993"/>
            <a:ext cx="914400" cy="91440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FCEB552-8A82-2872-747F-0FBA3DE84693}"/>
              </a:ext>
            </a:extLst>
          </p:cNvPr>
          <p:cNvSpPr/>
          <p:nvPr/>
        </p:nvSpPr>
        <p:spPr>
          <a:xfrm rot="9475207">
            <a:off x="4900323" y="-2525486"/>
            <a:ext cx="914400" cy="91440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9E52D12-DADD-AE61-37D1-EAED7F127517}"/>
              </a:ext>
            </a:extLst>
          </p:cNvPr>
          <p:cNvSpPr/>
          <p:nvPr/>
        </p:nvSpPr>
        <p:spPr>
          <a:xfrm rot="9475207">
            <a:off x="2565953" y="-1725386"/>
            <a:ext cx="914400" cy="914400"/>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3FB489B-9FF2-0A7E-2EF5-C93EF42670EA}"/>
              </a:ext>
            </a:extLst>
          </p:cNvPr>
          <p:cNvSpPr/>
          <p:nvPr/>
        </p:nvSpPr>
        <p:spPr>
          <a:xfrm rot="9475207">
            <a:off x="-285005" y="-1583872"/>
            <a:ext cx="914400" cy="914400"/>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3D78C72-56C9-C719-427A-74AB59FF634B}"/>
              </a:ext>
            </a:extLst>
          </p:cNvPr>
          <p:cNvSpPr/>
          <p:nvPr/>
        </p:nvSpPr>
        <p:spPr>
          <a:xfrm rot="9475207">
            <a:off x="6702785" y="-2041072"/>
            <a:ext cx="914400" cy="9144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2FE424E-6513-DBBD-D74E-F5A6D14696F5}"/>
              </a:ext>
            </a:extLst>
          </p:cNvPr>
          <p:cNvSpPr/>
          <p:nvPr/>
        </p:nvSpPr>
        <p:spPr>
          <a:xfrm rot="9475207">
            <a:off x="592041" y="-2982686"/>
            <a:ext cx="914400" cy="914400"/>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A262609-CA95-2D4F-9C75-E1E63E064BDD}"/>
              </a:ext>
            </a:extLst>
          </p:cNvPr>
          <p:cNvSpPr/>
          <p:nvPr/>
        </p:nvSpPr>
        <p:spPr>
          <a:xfrm rot="6286658">
            <a:off x="-2037396" y="7744097"/>
            <a:ext cx="914400" cy="914400"/>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8D1C99-6F05-F43B-0B23-E5DFF7F3BBE0}"/>
              </a:ext>
            </a:extLst>
          </p:cNvPr>
          <p:cNvSpPr/>
          <p:nvPr/>
        </p:nvSpPr>
        <p:spPr>
          <a:xfrm rot="6286658">
            <a:off x="-664305" y="8487047"/>
            <a:ext cx="914400" cy="914400"/>
          </a:xfrm>
          <a:prstGeom prst="ellipse">
            <a:avLst/>
          </a:prstGeom>
          <a:solidFill>
            <a:srgbClr val="00B0F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5F3151E-ABAC-5F24-6D22-4BF083457FC6}"/>
              </a:ext>
            </a:extLst>
          </p:cNvPr>
          <p:cNvSpPr/>
          <p:nvPr/>
        </p:nvSpPr>
        <p:spPr>
          <a:xfrm rot="6286658">
            <a:off x="560859" y="7744097"/>
            <a:ext cx="914400" cy="914400"/>
          </a:xfrm>
          <a:prstGeom prst="ellipse">
            <a:avLst/>
          </a:prstGeom>
          <a:solidFill>
            <a:srgbClr val="7030A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5D92FB7-35FE-593B-DC28-57A48266F04B}"/>
              </a:ext>
            </a:extLst>
          </p:cNvPr>
          <p:cNvSpPr/>
          <p:nvPr/>
        </p:nvSpPr>
        <p:spPr>
          <a:xfrm rot="6286658">
            <a:off x="2177127" y="8029847"/>
            <a:ext cx="914400" cy="914400"/>
          </a:xfrm>
          <a:prstGeom prst="ellipse">
            <a:avLst/>
          </a:prstGeom>
          <a:solidFill>
            <a:schemeClr val="accent4">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6A8D91C-51A7-98B8-D48C-3F64F40E60EB}"/>
              </a:ext>
            </a:extLst>
          </p:cNvPr>
          <p:cNvSpPr/>
          <p:nvPr/>
        </p:nvSpPr>
        <p:spPr>
          <a:xfrm rot="6286658">
            <a:off x="3066680" y="8693875"/>
            <a:ext cx="914400" cy="914400"/>
          </a:xfrm>
          <a:prstGeom prst="ellipse">
            <a:avLst/>
          </a:prstGeom>
          <a:solidFill>
            <a:schemeClr val="accent6">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03BE749-D66F-B117-6A92-3D78142EF0E1}"/>
              </a:ext>
            </a:extLst>
          </p:cNvPr>
          <p:cNvSpPr/>
          <p:nvPr/>
        </p:nvSpPr>
        <p:spPr>
          <a:xfrm rot="6286658">
            <a:off x="4561359" y="7572647"/>
            <a:ext cx="914400" cy="914400"/>
          </a:xfrm>
          <a:prstGeom prst="ellipse">
            <a:avLst/>
          </a:prstGeom>
          <a:solidFill>
            <a:schemeClr val="accent1">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966C07-DC34-F39E-7D5B-35B7C229D5C0}"/>
              </a:ext>
            </a:extLst>
          </p:cNvPr>
          <p:cNvSpPr/>
          <p:nvPr/>
        </p:nvSpPr>
        <p:spPr>
          <a:xfrm rot="6286658">
            <a:off x="3548727" y="7929154"/>
            <a:ext cx="914400" cy="914400"/>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6849D24-29E1-28E7-C9A6-02EAF6E959B0}"/>
              </a:ext>
            </a:extLst>
          </p:cNvPr>
          <p:cNvSpPr/>
          <p:nvPr/>
        </p:nvSpPr>
        <p:spPr>
          <a:xfrm rot="6286658">
            <a:off x="1214357" y="8729254"/>
            <a:ext cx="914400" cy="914400"/>
          </a:xfrm>
          <a:prstGeom prst="ellipse">
            <a:avLst/>
          </a:prstGeom>
          <a:solidFill>
            <a:srgbClr val="00206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2775894-1D9A-69B1-BF79-150F3EF506F0}"/>
              </a:ext>
            </a:extLst>
          </p:cNvPr>
          <p:cNvSpPr/>
          <p:nvPr/>
        </p:nvSpPr>
        <p:spPr>
          <a:xfrm rot="6286658">
            <a:off x="-1636601" y="8870768"/>
            <a:ext cx="914400" cy="914400"/>
          </a:xfrm>
          <a:prstGeom prst="ellipse">
            <a:avLst/>
          </a:prstGeom>
          <a:solidFill>
            <a:schemeClr val="accent4">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5A3CCCA-CB26-8A21-C293-D4C2D3583068}"/>
              </a:ext>
            </a:extLst>
          </p:cNvPr>
          <p:cNvSpPr/>
          <p:nvPr/>
        </p:nvSpPr>
        <p:spPr>
          <a:xfrm rot="6286658">
            <a:off x="5351189" y="8413568"/>
            <a:ext cx="914400" cy="914400"/>
          </a:xfrm>
          <a:prstGeom prst="ellipse">
            <a:avLst/>
          </a:prstGeom>
          <a:solidFill>
            <a:schemeClr val="accent2">
              <a:lumMod val="60000"/>
              <a:lumOff val="4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B8AC466-3CEB-6765-DD75-4212168CB902}"/>
              </a:ext>
            </a:extLst>
          </p:cNvPr>
          <p:cNvSpPr/>
          <p:nvPr/>
        </p:nvSpPr>
        <p:spPr>
          <a:xfrm rot="6286658">
            <a:off x="-759555" y="7471954"/>
            <a:ext cx="914400" cy="914400"/>
          </a:xfrm>
          <a:prstGeom prst="ellipse">
            <a:avLst/>
          </a:prstGeom>
          <a:solidFill>
            <a:srgbClr val="C0000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BCACA54-81DF-6404-9761-412E34E773EF}"/>
              </a:ext>
            </a:extLst>
          </p:cNvPr>
          <p:cNvSpPr/>
          <p:nvPr/>
        </p:nvSpPr>
        <p:spPr>
          <a:xfrm rot="9475207">
            <a:off x="7888360" y="-3546609"/>
            <a:ext cx="1466228" cy="1466228"/>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C82FF2-913A-ED89-4738-3BB91773BBBB}"/>
              </a:ext>
            </a:extLst>
          </p:cNvPr>
          <p:cNvSpPr/>
          <p:nvPr/>
        </p:nvSpPr>
        <p:spPr>
          <a:xfrm rot="9475207">
            <a:off x="9261451" y="-2803659"/>
            <a:ext cx="1466228" cy="1466228"/>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BB36F3A-7000-972C-9E1F-009074085A97}"/>
              </a:ext>
            </a:extLst>
          </p:cNvPr>
          <p:cNvSpPr/>
          <p:nvPr/>
        </p:nvSpPr>
        <p:spPr>
          <a:xfrm rot="9475207">
            <a:off x="10486615" y="-3546609"/>
            <a:ext cx="1466228" cy="1466228"/>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DB6F231-2754-E243-3D18-DD2BC22499E1}"/>
              </a:ext>
            </a:extLst>
          </p:cNvPr>
          <p:cNvSpPr/>
          <p:nvPr/>
        </p:nvSpPr>
        <p:spPr>
          <a:xfrm rot="9475207">
            <a:off x="12102883" y="-3260859"/>
            <a:ext cx="1466228" cy="1466228"/>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F6F06DA-D719-3C80-AF5D-32BE03C85351}"/>
              </a:ext>
            </a:extLst>
          </p:cNvPr>
          <p:cNvSpPr/>
          <p:nvPr/>
        </p:nvSpPr>
        <p:spPr>
          <a:xfrm rot="9475207">
            <a:off x="12992436" y="-2596831"/>
            <a:ext cx="1466228" cy="1466228"/>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9510A9E-BD7A-FA34-765B-2BBABA7C6EC0}"/>
              </a:ext>
            </a:extLst>
          </p:cNvPr>
          <p:cNvSpPr/>
          <p:nvPr/>
        </p:nvSpPr>
        <p:spPr>
          <a:xfrm rot="9475207">
            <a:off x="14487115" y="-3718059"/>
            <a:ext cx="1466228" cy="1466228"/>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26A15019-8790-DB21-31BB-38D2A52C89A7}"/>
              </a:ext>
            </a:extLst>
          </p:cNvPr>
          <p:cNvSpPr/>
          <p:nvPr/>
        </p:nvSpPr>
        <p:spPr>
          <a:xfrm rot="9475207">
            <a:off x="13474483" y="-3361552"/>
            <a:ext cx="1466228" cy="1466228"/>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920783B-A465-0585-06CE-306F02E8D349}"/>
              </a:ext>
            </a:extLst>
          </p:cNvPr>
          <p:cNvSpPr/>
          <p:nvPr/>
        </p:nvSpPr>
        <p:spPr>
          <a:xfrm rot="9475207">
            <a:off x="11140113" y="-2561452"/>
            <a:ext cx="1466228" cy="1466228"/>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E7AEC6ED-2D53-FBAB-2BD1-0B43C2DF1FD7}"/>
              </a:ext>
            </a:extLst>
          </p:cNvPr>
          <p:cNvSpPr/>
          <p:nvPr/>
        </p:nvSpPr>
        <p:spPr>
          <a:xfrm rot="9475207">
            <a:off x="8289155" y="-2419938"/>
            <a:ext cx="1466228" cy="1466228"/>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15D45F3-78B1-CC7A-B76F-779E82FDF037}"/>
              </a:ext>
            </a:extLst>
          </p:cNvPr>
          <p:cNvSpPr/>
          <p:nvPr/>
        </p:nvSpPr>
        <p:spPr>
          <a:xfrm rot="9475207">
            <a:off x="15276945" y="-2877138"/>
            <a:ext cx="1466228" cy="1466228"/>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AB74A1C-6D8F-0A27-B425-E383F106BB45}"/>
              </a:ext>
            </a:extLst>
          </p:cNvPr>
          <p:cNvSpPr/>
          <p:nvPr/>
        </p:nvSpPr>
        <p:spPr>
          <a:xfrm rot="9475207">
            <a:off x="9166201" y="-3818752"/>
            <a:ext cx="1466228" cy="146622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8A50D52-246E-3A2B-6007-90B98B534986}"/>
              </a:ext>
            </a:extLst>
          </p:cNvPr>
          <p:cNvSpPr/>
          <p:nvPr/>
        </p:nvSpPr>
        <p:spPr>
          <a:xfrm rot="9475207">
            <a:off x="7689079" y="7569678"/>
            <a:ext cx="1466228" cy="1466228"/>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CFD0472-3FCC-51EC-EE0C-88B7FF4F2CE7}"/>
              </a:ext>
            </a:extLst>
          </p:cNvPr>
          <p:cNvSpPr/>
          <p:nvPr/>
        </p:nvSpPr>
        <p:spPr>
          <a:xfrm rot="9475207">
            <a:off x="9062170" y="8312628"/>
            <a:ext cx="1466228" cy="1466228"/>
          </a:xfrm>
          <a:prstGeom prst="ellipse">
            <a:avLst/>
          </a:prstGeom>
          <a:solidFill>
            <a:srgbClr val="00B0F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2CF81B7-32DB-AEB8-1E55-BE094F9F2862}"/>
              </a:ext>
            </a:extLst>
          </p:cNvPr>
          <p:cNvSpPr/>
          <p:nvPr/>
        </p:nvSpPr>
        <p:spPr>
          <a:xfrm rot="9475207">
            <a:off x="10287334" y="7569678"/>
            <a:ext cx="1466228" cy="1466228"/>
          </a:xfrm>
          <a:prstGeom prst="ellipse">
            <a:avLst/>
          </a:prstGeom>
          <a:solidFill>
            <a:srgbClr val="7030A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755827C-F716-A014-9AFB-11CF3F12F5CC}"/>
              </a:ext>
            </a:extLst>
          </p:cNvPr>
          <p:cNvSpPr/>
          <p:nvPr/>
        </p:nvSpPr>
        <p:spPr>
          <a:xfrm rot="9475207">
            <a:off x="11903602" y="7855428"/>
            <a:ext cx="1466228" cy="1466228"/>
          </a:xfrm>
          <a:prstGeom prst="ellipse">
            <a:avLst/>
          </a:prstGeom>
          <a:solidFill>
            <a:schemeClr val="accent4">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A031AAD-19FC-6E1D-CDF2-4CFE12F60303}"/>
              </a:ext>
            </a:extLst>
          </p:cNvPr>
          <p:cNvSpPr/>
          <p:nvPr/>
        </p:nvSpPr>
        <p:spPr>
          <a:xfrm rot="9475207">
            <a:off x="12793155" y="8519456"/>
            <a:ext cx="1466228" cy="1466228"/>
          </a:xfrm>
          <a:prstGeom prst="ellipse">
            <a:avLst/>
          </a:prstGeom>
          <a:solidFill>
            <a:schemeClr val="accent6">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E93A0E0-0D67-1E62-F9FA-0F699B2DF54C}"/>
              </a:ext>
            </a:extLst>
          </p:cNvPr>
          <p:cNvSpPr/>
          <p:nvPr/>
        </p:nvSpPr>
        <p:spPr>
          <a:xfrm rot="9475207">
            <a:off x="14287834" y="7398228"/>
            <a:ext cx="1466228" cy="1466228"/>
          </a:xfrm>
          <a:prstGeom prst="ellipse">
            <a:avLst/>
          </a:prstGeom>
          <a:solidFill>
            <a:schemeClr val="accent1">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C56427-FDF3-D390-6583-E0F51D0B5F5C}"/>
              </a:ext>
            </a:extLst>
          </p:cNvPr>
          <p:cNvSpPr/>
          <p:nvPr/>
        </p:nvSpPr>
        <p:spPr>
          <a:xfrm rot="9475207">
            <a:off x="13275202" y="7754735"/>
            <a:ext cx="1466228" cy="1466228"/>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A724EC7-FBB9-FBAF-7758-8A7A7F9A5D72}"/>
              </a:ext>
            </a:extLst>
          </p:cNvPr>
          <p:cNvSpPr/>
          <p:nvPr/>
        </p:nvSpPr>
        <p:spPr>
          <a:xfrm rot="9475207">
            <a:off x="10940832" y="8554835"/>
            <a:ext cx="1466228" cy="1466228"/>
          </a:xfrm>
          <a:prstGeom prst="ellipse">
            <a:avLst/>
          </a:prstGeom>
          <a:solidFill>
            <a:srgbClr val="00206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D58D339-7C64-14A9-66DA-979E9EC7FE62}"/>
              </a:ext>
            </a:extLst>
          </p:cNvPr>
          <p:cNvSpPr/>
          <p:nvPr/>
        </p:nvSpPr>
        <p:spPr>
          <a:xfrm rot="9475207">
            <a:off x="8089874" y="8696349"/>
            <a:ext cx="1466228" cy="1466228"/>
          </a:xfrm>
          <a:prstGeom prst="ellipse">
            <a:avLst/>
          </a:prstGeom>
          <a:solidFill>
            <a:schemeClr val="accent4">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E5C4B54B-9246-5792-4A3B-1C8B623F946B}"/>
              </a:ext>
            </a:extLst>
          </p:cNvPr>
          <p:cNvSpPr/>
          <p:nvPr/>
        </p:nvSpPr>
        <p:spPr>
          <a:xfrm rot="9475207">
            <a:off x="15077664" y="8239149"/>
            <a:ext cx="1466228" cy="1466228"/>
          </a:xfrm>
          <a:prstGeom prst="ellipse">
            <a:avLst/>
          </a:prstGeom>
          <a:solidFill>
            <a:schemeClr val="accent2">
              <a:lumMod val="60000"/>
              <a:lumOff val="4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02F813A-7C73-BC9E-051F-CD7F7A546C60}"/>
              </a:ext>
            </a:extLst>
          </p:cNvPr>
          <p:cNvSpPr/>
          <p:nvPr/>
        </p:nvSpPr>
        <p:spPr>
          <a:xfrm rot="9475207">
            <a:off x="8966920" y="7297535"/>
            <a:ext cx="1466228" cy="1466228"/>
          </a:xfrm>
          <a:prstGeom prst="ellipse">
            <a:avLst/>
          </a:prstGeom>
          <a:solidFill>
            <a:srgbClr val="C0000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0842843-3073-7476-9188-23EA76B46104}"/>
              </a:ext>
            </a:extLst>
          </p:cNvPr>
          <p:cNvSpPr/>
          <p:nvPr/>
        </p:nvSpPr>
        <p:spPr>
          <a:xfrm rot="9475207">
            <a:off x="12428767" y="1443801"/>
            <a:ext cx="2956042" cy="2956042"/>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08C55F9-B189-582C-AE32-B58A454E5251}"/>
              </a:ext>
            </a:extLst>
          </p:cNvPr>
          <p:cNvSpPr/>
          <p:nvPr/>
        </p:nvSpPr>
        <p:spPr>
          <a:xfrm rot="9475207">
            <a:off x="13801858" y="2186751"/>
            <a:ext cx="2956042" cy="2956042"/>
          </a:xfrm>
          <a:prstGeom prst="ellipse">
            <a:avLst/>
          </a:prstGeom>
          <a:solidFill>
            <a:srgbClr val="00B0F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B3F92D26-5E4B-F68A-8C2C-80FAE5A04FB2}"/>
              </a:ext>
            </a:extLst>
          </p:cNvPr>
          <p:cNvSpPr/>
          <p:nvPr/>
        </p:nvSpPr>
        <p:spPr>
          <a:xfrm rot="9475207">
            <a:off x="15027022" y="1443801"/>
            <a:ext cx="2956042" cy="2956042"/>
          </a:xfrm>
          <a:prstGeom prst="ellipse">
            <a:avLst/>
          </a:prstGeom>
          <a:solidFill>
            <a:srgbClr val="7030A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84AEDF1-A84C-E398-E614-9AAB50337E80}"/>
              </a:ext>
            </a:extLst>
          </p:cNvPr>
          <p:cNvSpPr/>
          <p:nvPr/>
        </p:nvSpPr>
        <p:spPr>
          <a:xfrm rot="9475207">
            <a:off x="16643290" y="1729551"/>
            <a:ext cx="2956042" cy="2956042"/>
          </a:xfrm>
          <a:prstGeom prst="ellipse">
            <a:avLst/>
          </a:prstGeom>
          <a:solidFill>
            <a:schemeClr val="accent4">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48B97A9-F06F-49CD-BF6E-59D8EA9B77CB}"/>
              </a:ext>
            </a:extLst>
          </p:cNvPr>
          <p:cNvSpPr/>
          <p:nvPr/>
        </p:nvSpPr>
        <p:spPr>
          <a:xfrm rot="9475207">
            <a:off x="17532843" y="2393579"/>
            <a:ext cx="2956042" cy="2956042"/>
          </a:xfrm>
          <a:prstGeom prst="ellipse">
            <a:avLst/>
          </a:prstGeom>
          <a:solidFill>
            <a:schemeClr val="accent6">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0130012-97BB-F7BF-6BFD-C735F60E90A8}"/>
              </a:ext>
            </a:extLst>
          </p:cNvPr>
          <p:cNvSpPr/>
          <p:nvPr/>
        </p:nvSpPr>
        <p:spPr>
          <a:xfrm rot="9475207">
            <a:off x="19027522" y="1272351"/>
            <a:ext cx="2956042" cy="2956042"/>
          </a:xfrm>
          <a:prstGeom prst="ellipse">
            <a:avLst/>
          </a:prstGeom>
          <a:solidFill>
            <a:schemeClr val="accent1">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1014EBA-881B-0B30-A5FC-B765F2FD2219}"/>
              </a:ext>
            </a:extLst>
          </p:cNvPr>
          <p:cNvSpPr/>
          <p:nvPr/>
        </p:nvSpPr>
        <p:spPr>
          <a:xfrm rot="9475207">
            <a:off x="18014890" y="1628858"/>
            <a:ext cx="2956042" cy="2956042"/>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F10D878-8476-A0EE-95C0-0571E52C88FE}"/>
              </a:ext>
            </a:extLst>
          </p:cNvPr>
          <p:cNvSpPr/>
          <p:nvPr/>
        </p:nvSpPr>
        <p:spPr>
          <a:xfrm rot="9475207">
            <a:off x="15680520" y="2428958"/>
            <a:ext cx="2956042" cy="2956042"/>
          </a:xfrm>
          <a:prstGeom prst="ellipse">
            <a:avLst/>
          </a:prstGeom>
          <a:solidFill>
            <a:srgbClr val="00206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BEAB95A-38AA-12B1-0D84-E21B8B0BD4DA}"/>
              </a:ext>
            </a:extLst>
          </p:cNvPr>
          <p:cNvSpPr/>
          <p:nvPr/>
        </p:nvSpPr>
        <p:spPr>
          <a:xfrm rot="9475207">
            <a:off x="12829562" y="2570472"/>
            <a:ext cx="2956042" cy="2956042"/>
          </a:xfrm>
          <a:prstGeom prst="ellipse">
            <a:avLst/>
          </a:prstGeom>
          <a:solidFill>
            <a:schemeClr val="accent4">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070F29E-D3BD-91BF-BD54-00D7628A86FD}"/>
              </a:ext>
            </a:extLst>
          </p:cNvPr>
          <p:cNvSpPr/>
          <p:nvPr/>
        </p:nvSpPr>
        <p:spPr>
          <a:xfrm rot="9475207">
            <a:off x="19817352" y="2113272"/>
            <a:ext cx="2956042" cy="2956042"/>
          </a:xfrm>
          <a:prstGeom prst="ellipse">
            <a:avLst/>
          </a:prstGeom>
          <a:solidFill>
            <a:schemeClr val="accent2">
              <a:lumMod val="60000"/>
              <a:lumOff val="4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FD0CBDB-961B-C09C-FF57-3351B31C9D78}"/>
              </a:ext>
            </a:extLst>
          </p:cNvPr>
          <p:cNvSpPr/>
          <p:nvPr/>
        </p:nvSpPr>
        <p:spPr>
          <a:xfrm rot="9475207">
            <a:off x="13706608" y="1171658"/>
            <a:ext cx="2956042" cy="2956042"/>
          </a:xfrm>
          <a:prstGeom prst="ellipse">
            <a:avLst/>
          </a:prstGeom>
          <a:solidFill>
            <a:srgbClr val="C0000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387F211-5653-8410-49B4-1381707A77BF}"/>
              </a:ext>
            </a:extLst>
          </p:cNvPr>
          <p:cNvSpPr/>
          <p:nvPr/>
        </p:nvSpPr>
        <p:spPr>
          <a:xfrm rot="9475207">
            <a:off x="-11473885" y="1335192"/>
            <a:ext cx="2956042" cy="2956042"/>
          </a:xfrm>
          <a:prstGeom prst="ellipse">
            <a:avLst/>
          </a:prstGeom>
          <a:solidFill>
            <a:schemeClr val="accent6">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DA40DB55-8EDE-53F5-9492-85013D0D2A60}"/>
              </a:ext>
            </a:extLst>
          </p:cNvPr>
          <p:cNvSpPr/>
          <p:nvPr/>
        </p:nvSpPr>
        <p:spPr>
          <a:xfrm rot="9475207">
            <a:off x="-10100794" y="2078142"/>
            <a:ext cx="2956042" cy="2956042"/>
          </a:xfrm>
          <a:prstGeom prst="ellipse">
            <a:avLst/>
          </a:prstGeom>
          <a:solidFill>
            <a:srgbClr val="00B0F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26A5EB2-9BFF-282D-46A7-D57CC2A04D72}"/>
              </a:ext>
            </a:extLst>
          </p:cNvPr>
          <p:cNvSpPr/>
          <p:nvPr/>
        </p:nvSpPr>
        <p:spPr>
          <a:xfrm rot="9475207">
            <a:off x="-8875630" y="1335192"/>
            <a:ext cx="2956042" cy="2956042"/>
          </a:xfrm>
          <a:prstGeom prst="ellipse">
            <a:avLst/>
          </a:prstGeom>
          <a:solidFill>
            <a:srgbClr val="7030A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E3FB754-630B-B73C-A064-FF2FE7663DAF}"/>
              </a:ext>
            </a:extLst>
          </p:cNvPr>
          <p:cNvSpPr/>
          <p:nvPr/>
        </p:nvSpPr>
        <p:spPr>
          <a:xfrm rot="9475207">
            <a:off x="-7259362" y="1620942"/>
            <a:ext cx="2956042" cy="2956042"/>
          </a:xfrm>
          <a:prstGeom prst="ellipse">
            <a:avLst/>
          </a:prstGeom>
          <a:solidFill>
            <a:schemeClr val="accent4">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80E3DD5-87B5-29D1-FD02-16B4F2202F92}"/>
              </a:ext>
            </a:extLst>
          </p:cNvPr>
          <p:cNvSpPr/>
          <p:nvPr/>
        </p:nvSpPr>
        <p:spPr>
          <a:xfrm rot="9475207">
            <a:off x="-6369809" y="2284970"/>
            <a:ext cx="2956042" cy="2956042"/>
          </a:xfrm>
          <a:prstGeom prst="ellipse">
            <a:avLst/>
          </a:prstGeom>
          <a:solidFill>
            <a:schemeClr val="accent6">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747FC340-EF67-5F82-3D6D-937C8FF4B9F5}"/>
              </a:ext>
            </a:extLst>
          </p:cNvPr>
          <p:cNvSpPr/>
          <p:nvPr/>
        </p:nvSpPr>
        <p:spPr>
          <a:xfrm rot="9475207">
            <a:off x="-4875130" y="1163742"/>
            <a:ext cx="2956042" cy="2956042"/>
          </a:xfrm>
          <a:prstGeom prst="ellipse">
            <a:avLst/>
          </a:prstGeom>
          <a:solidFill>
            <a:schemeClr val="accent1">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CE7C9ABD-1E74-C1F2-CCB1-5EB344F09726}"/>
              </a:ext>
            </a:extLst>
          </p:cNvPr>
          <p:cNvSpPr/>
          <p:nvPr/>
        </p:nvSpPr>
        <p:spPr>
          <a:xfrm rot="9475207">
            <a:off x="-5887762" y="1520249"/>
            <a:ext cx="2956042" cy="2956042"/>
          </a:xfrm>
          <a:prstGeom prst="ellipse">
            <a:avLst/>
          </a:prstGeom>
          <a:solidFill>
            <a:schemeClr val="accent6">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BE320F7-E2F8-84EF-5479-4BDDEA99FDD1}"/>
              </a:ext>
            </a:extLst>
          </p:cNvPr>
          <p:cNvSpPr/>
          <p:nvPr/>
        </p:nvSpPr>
        <p:spPr>
          <a:xfrm rot="9475207">
            <a:off x="-8222132" y="2320349"/>
            <a:ext cx="2956042" cy="2956042"/>
          </a:xfrm>
          <a:prstGeom prst="ellipse">
            <a:avLst/>
          </a:prstGeom>
          <a:solidFill>
            <a:srgbClr val="00206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45D2EA4-7AAD-A7A9-FEA8-A07BBF081F79}"/>
              </a:ext>
            </a:extLst>
          </p:cNvPr>
          <p:cNvSpPr/>
          <p:nvPr/>
        </p:nvSpPr>
        <p:spPr>
          <a:xfrm rot="9475207">
            <a:off x="-11073090" y="2461863"/>
            <a:ext cx="2956042" cy="2956042"/>
          </a:xfrm>
          <a:prstGeom prst="ellipse">
            <a:avLst/>
          </a:prstGeom>
          <a:solidFill>
            <a:schemeClr val="accent4">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02C7AB62-DEA6-9BBF-7905-DAAD559DF7C3}"/>
              </a:ext>
            </a:extLst>
          </p:cNvPr>
          <p:cNvSpPr/>
          <p:nvPr/>
        </p:nvSpPr>
        <p:spPr>
          <a:xfrm rot="9475207">
            <a:off x="-4085300" y="2004663"/>
            <a:ext cx="2956042" cy="2956042"/>
          </a:xfrm>
          <a:prstGeom prst="ellipse">
            <a:avLst/>
          </a:prstGeom>
          <a:solidFill>
            <a:schemeClr val="accent2">
              <a:lumMod val="60000"/>
              <a:lumOff val="4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C9B425B-180F-3249-F75E-74E8985BDE67}"/>
              </a:ext>
            </a:extLst>
          </p:cNvPr>
          <p:cNvSpPr/>
          <p:nvPr/>
        </p:nvSpPr>
        <p:spPr>
          <a:xfrm rot="9475207">
            <a:off x="-10196044" y="1063049"/>
            <a:ext cx="2956042" cy="2956042"/>
          </a:xfrm>
          <a:prstGeom prst="ellipse">
            <a:avLst/>
          </a:prstGeom>
          <a:solidFill>
            <a:srgbClr val="C0000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8288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1"/>
          <p:cNvSpPr txBox="1">
            <a:spLocks noChangeArrowheads="1"/>
          </p:cNvSpPr>
          <p:nvPr/>
        </p:nvSpPr>
        <p:spPr>
          <a:xfrm>
            <a:off x="687291" y="479625"/>
            <a:ext cx="8935497" cy="86007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6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SCHEMA THEORY</a:t>
            </a:r>
            <a:endParaRPr kumimoji="0" lang="en-US" sz="6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8" name="Oval 7">
            <a:extLst>
              <a:ext uri="{FF2B5EF4-FFF2-40B4-BE49-F238E27FC236}">
                <a16:creationId xmlns:a16="http://schemas.microsoft.com/office/drawing/2014/main" id="{770EB14A-50AF-5960-D873-7A67A4611A7D}"/>
              </a:ext>
            </a:extLst>
          </p:cNvPr>
          <p:cNvSpPr/>
          <p:nvPr/>
        </p:nvSpPr>
        <p:spPr>
          <a:xfrm rot="9475207">
            <a:off x="6333150" y="-363777"/>
            <a:ext cx="914400" cy="91440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5BA4FD7-25AE-B2E0-DF9B-0E8B7A6C97D6}"/>
              </a:ext>
            </a:extLst>
          </p:cNvPr>
          <p:cNvSpPr/>
          <p:nvPr/>
        </p:nvSpPr>
        <p:spPr>
          <a:xfrm rot="9475207">
            <a:off x="535161" y="1873049"/>
            <a:ext cx="914400" cy="9144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152A6CA-DE66-4048-FEC7-60528BB78546}"/>
              </a:ext>
            </a:extLst>
          </p:cNvPr>
          <p:cNvSpPr/>
          <p:nvPr/>
        </p:nvSpPr>
        <p:spPr>
          <a:xfrm rot="9475207">
            <a:off x="5263698" y="1618250"/>
            <a:ext cx="914400" cy="914400"/>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531E6A4-4497-EFB5-09F4-82959807F46D}"/>
              </a:ext>
            </a:extLst>
          </p:cNvPr>
          <p:cNvSpPr/>
          <p:nvPr/>
        </p:nvSpPr>
        <p:spPr>
          <a:xfrm rot="9475207">
            <a:off x="3407133" y="1751904"/>
            <a:ext cx="914400" cy="9144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34CF26C-72A9-0A21-5ADA-06D69CD511BB}"/>
              </a:ext>
            </a:extLst>
          </p:cNvPr>
          <p:cNvSpPr/>
          <p:nvPr/>
        </p:nvSpPr>
        <p:spPr>
          <a:xfrm rot="9475207">
            <a:off x="3838937" y="3755956"/>
            <a:ext cx="914400" cy="914400"/>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73CD99B-C5AE-AB95-BD2F-48D2003967CC}"/>
              </a:ext>
            </a:extLst>
          </p:cNvPr>
          <p:cNvSpPr/>
          <p:nvPr/>
        </p:nvSpPr>
        <p:spPr>
          <a:xfrm rot="9475207">
            <a:off x="-306957" y="1994113"/>
            <a:ext cx="914400" cy="91440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FCEB552-8A82-2872-747F-0FBA3DE84693}"/>
              </a:ext>
            </a:extLst>
          </p:cNvPr>
          <p:cNvSpPr/>
          <p:nvPr/>
        </p:nvSpPr>
        <p:spPr>
          <a:xfrm rot="9475207">
            <a:off x="4381865" y="217507"/>
            <a:ext cx="914400" cy="91440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9E52D12-DADD-AE61-37D1-EAED7F127517}"/>
              </a:ext>
            </a:extLst>
          </p:cNvPr>
          <p:cNvSpPr/>
          <p:nvPr/>
        </p:nvSpPr>
        <p:spPr>
          <a:xfrm rot="9475207">
            <a:off x="10275349" y="681987"/>
            <a:ext cx="914400" cy="914400"/>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3FB489B-9FF2-0A7E-2EF5-C93EF42670EA}"/>
              </a:ext>
            </a:extLst>
          </p:cNvPr>
          <p:cNvSpPr/>
          <p:nvPr/>
        </p:nvSpPr>
        <p:spPr>
          <a:xfrm rot="9475207">
            <a:off x="3403136" y="1066955"/>
            <a:ext cx="914400" cy="914400"/>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3D78C72-56C9-C719-427A-74AB59FF634B}"/>
              </a:ext>
            </a:extLst>
          </p:cNvPr>
          <p:cNvSpPr/>
          <p:nvPr/>
        </p:nvSpPr>
        <p:spPr>
          <a:xfrm rot="9475207">
            <a:off x="6763738" y="1190978"/>
            <a:ext cx="914400" cy="9144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2FE424E-6513-DBBD-D74E-F5A6D14696F5}"/>
              </a:ext>
            </a:extLst>
          </p:cNvPr>
          <p:cNvSpPr/>
          <p:nvPr/>
        </p:nvSpPr>
        <p:spPr>
          <a:xfrm rot="9475207">
            <a:off x="3943284" y="1346107"/>
            <a:ext cx="914400" cy="914400"/>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A262609-CA95-2D4F-9C75-E1E63E064BDD}"/>
              </a:ext>
            </a:extLst>
          </p:cNvPr>
          <p:cNvSpPr/>
          <p:nvPr/>
        </p:nvSpPr>
        <p:spPr>
          <a:xfrm rot="6286658">
            <a:off x="4119616" y="3019950"/>
            <a:ext cx="914400" cy="914400"/>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5D92FB7-35FE-593B-DC28-57A48266F04B}"/>
              </a:ext>
            </a:extLst>
          </p:cNvPr>
          <p:cNvSpPr/>
          <p:nvPr/>
        </p:nvSpPr>
        <p:spPr>
          <a:xfrm rot="6286658">
            <a:off x="4494823" y="3609762"/>
            <a:ext cx="914400" cy="914400"/>
          </a:xfrm>
          <a:prstGeom prst="ellipse">
            <a:avLst/>
          </a:prstGeom>
          <a:solidFill>
            <a:schemeClr val="accent4">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03BE749-D66F-B117-6A92-3D78142EF0E1}"/>
              </a:ext>
            </a:extLst>
          </p:cNvPr>
          <p:cNvSpPr/>
          <p:nvPr/>
        </p:nvSpPr>
        <p:spPr>
          <a:xfrm rot="6286658">
            <a:off x="2358551" y="-2031097"/>
            <a:ext cx="4155876" cy="4155876"/>
          </a:xfrm>
          <a:prstGeom prst="ellipse">
            <a:avLst/>
          </a:prstGeom>
          <a:solidFill>
            <a:srgbClr val="F948AB">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966C07-DC34-F39E-7D5B-35B7C229D5C0}"/>
              </a:ext>
            </a:extLst>
          </p:cNvPr>
          <p:cNvSpPr/>
          <p:nvPr/>
        </p:nvSpPr>
        <p:spPr>
          <a:xfrm rot="6286658">
            <a:off x="3551724" y="3023316"/>
            <a:ext cx="914400" cy="914400"/>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BCACA54-81DF-6404-9761-412E34E773EF}"/>
              </a:ext>
            </a:extLst>
          </p:cNvPr>
          <p:cNvSpPr/>
          <p:nvPr/>
        </p:nvSpPr>
        <p:spPr>
          <a:xfrm rot="9475207">
            <a:off x="7797569" y="3254122"/>
            <a:ext cx="1466228" cy="1466228"/>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C82FF2-913A-ED89-4738-3BB91773BBBB}"/>
              </a:ext>
            </a:extLst>
          </p:cNvPr>
          <p:cNvSpPr/>
          <p:nvPr/>
        </p:nvSpPr>
        <p:spPr>
          <a:xfrm rot="9475207">
            <a:off x="6917684" y="2218940"/>
            <a:ext cx="1466228" cy="1466228"/>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BB36F3A-7000-972C-9E1F-009074085A97}"/>
              </a:ext>
            </a:extLst>
          </p:cNvPr>
          <p:cNvSpPr/>
          <p:nvPr/>
        </p:nvSpPr>
        <p:spPr>
          <a:xfrm rot="9475207">
            <a:off x="3904516" y="1905765"/>
            <a:ext cx="1466228" cy="1466228"/>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DB6F231-2754-E243-3D18-DD2BC22499E1}"/>
              </a:ext>
            </a:extLst>
          </p:cNvPr>
          <p:cNvSpPr/>
          <p:nvPr/>
        </p:nvSpPr>
        <p:spPr>
          <a:xfrm rot="9475207">
            <a:off x="7684932" y="915159"/>
            <a:ext cx="1466228" cy="1466228"/>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F6F06DA-D719-3C80-AF5D-32BE03C85351}"/>
              </a:ext>
            </a:extLst>
          </p:cNvPr>
          <p:cNvSpPr/>
          <p:nvPr/>
        </p:nvSpPr>
        <p:spPr>
          <a:xfrm rot="9475207">
            <a:off x="7410690" y="4904093"/>
            <a:ext cx="3618853" cy="3618853"/>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9510A9E-BD7A-FA34-765B-2BBABA7C6EC0}"/>
              </a:ext>
            </a:extLst>
          </p:cNvPr>
          <p:cNvSpPr/>
          <p:nvPr/>
        </p:nvSpPr>
        <p:spPr>
          <a:xfrm rot="9475207">
            <a:off x="7051011" y="-426071"/>
            <a:ext cx="1466228" cy="1466228"/>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26A15019-8790-DB21-31BB-38D2A52C89A7}"/>
              </a:ext>
            </a:extLst>
          </p:cNvPr>
          <p:cNvSpPr/>
          <p:nvPr/>
        </p:nvSpPr>
        <p:spPr>
          <a:xfrm rot="9475207">
            <a:off x="8231475" y="-282473"/>
            <a:ext cx="1466228" cy="1466228"/>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920783B-A465-0585-06CE-306F02E8D349}"/>
              </a:ext>
            </a:extLst>
          </p:cNvPr>
          <p:cNvSpPr/>
          <p:nvPr/>
        </p:nvSpPr>
        <p:spPr>
          <a:xfrm rot="9475207">
            <a:off x="7242135" y="360140"/>
            <a:ext cx="1466228" cy="1466228"/>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E7AEC6ED-2D53-FBAB-2BD1-0B43C2DF1FD7}"/>
              </a:ext>
            </a:extLst>
          </p:cNvPr>
          <p:cNvSpPr/>
          <p:nvPr/>
        </p:nvSpPr>
        <p:spPr>
          <a:xfrm rot="9475207">
            <a:off x="4844141" y="4038427"/>
            <a:ext cx="1466228" cy="1466228"/>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15D45F3-78B1-CC7A-B76F-779E82FDF037}"/>
              </a:ext>
            </a:extLst>
          </p:cNvPr>
          <p:cNvSpPr/>
          <p:nvPr/>
        </p:nvSpPr>
        <p:spPr>
          <a:xfrm rot="9475207">
            <a:off x="2628470" y="3340873"/>
            <a:ext cx="1466228" cy="1466228"/>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AB74A1C-6D8F-0A27-B425-E383F106BB45}"/>
              </a:ext>
            </a:extLst>
          </p:cNvPr>
          <p:cNvSpPr/>
          <p:nvPr/>
        </p:nvSpPr>
        <p:spPr>
          <a:xfrm rot="9475207">
            <a:off x="9442907" y="-314207"/>
            <a:ext cx="1466228" cy="146622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8A50D52-246E-3A2B-6007-90B98B534986}"/>
              </a:ext>
            </a:extLst>
          </p:cNvPr>
          <p:cNvSpPr/>
          <p:nvPr/>
        </p:nvSpPr>
        <p:spPr>
          <a:xfrm rot="9475207">
            <a:off x="5892295" y="221811"/>
            <a:ext cx="1466228" cy="1466228"/>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CFD0472-3FCC-51EC-EE0C-88B7FF4F2CE7}"/>
              </a:ext>
            </a:extLst>
          </p:cNvPr>
          <p:cNvSpPr/>
          <p:nvPr/>
        </p:nvSpPr>
        <p:spPr>
          <a:xfrm rot="9475207">
            <a:off x="8878433" y="357185"/>
            <a:ext cx="1466228" cy="1466228"/>
          </a:xfrm>
          <a:prstGeom prst="ellipse">
            <a:avLst/>
          </a:prstGeom>
          <a:solidFill>
            <a:srgbClr val="00B0F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2CF81B7-32DB-AEB8-1E55-BE094F9F2862}"/>
              </a:ext>
            </a:extLst>
          </p:cNvPr>
          <p:cNvSpPr/>
          <p:nvPr/>
        </p:nvSpPr>
        <p:spPr>
          <a:xfrm rot="9475207">
            <a:off x="7329990" y="4065386"/>
            <a:ext cx="1466228" cy="1466228"/>
          </a:xfrm>
          <a:prstGeom prst="ellipse">
            <a:avLst/>
          </a:prstGeom>
          <a:solidFill>
            <a:srgbClr val="7030A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755827C-F716-A014-9AFB-11CF3F12F5CC}"/>
              </a:ext>
            </a:extLst>
          </p:cNvPr>
          <p:cNvSpPr/>
          <p:nvPr/>
        </p:nvSpPr>
        <p:spPr>
          <a:xfrm rot="9475207">
            <a:off x="10501824" y="-189459"/>
            <a:ext cx="1466228" cy="1466228"/>
          </a:xfrm>
          <a:prstGeom prst="ellipse">
            <a:avLst/>
          </a:prstGeom>
          <a:solidFill>
            <a:schemeClr val="accent4">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A031AAD-19FC-6E1D-CDF2-4CFE12F60303}"/>
              </a:ext>
            </a:extLst>
          </p:cNvPr>
          <p:cNvSpPr/>
          <p:nvPr/>
        </p:nvSpPr>
        <p:spPr>
          <a:xfrm rot="9475207">
            <a:off x="10110029" y="1021905"/>
            <a:ext cx="1466228" cy="1466228"/>
          </a:xfrm>
          <a:prstGeom prst="ellipse">
            <a:avLst/>
          </a:prstGeom>
          <a:solidFill>
            <a:schemeClr val="accent6">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E93A0E0-0D67-1E62-F9FA-0F699B2DF54C}"/>
              </a:ext>
            </a:extLst>
          </p:cNvPr>
          <p:cNvSpPr/>
          <p:nvPr/>
        </p:nvSpPr>
        <p:spPr>
          <a:xfrm rot="9475207">
            <a:off x="11270330" y="937167"/>
            <a:ext cx="1466228" cy="1466228"/>
          </a:xfrm>
          <a:prstGeom prst="ellipse">
            <a:avLst/>
          </a:prstGeom>
          <a:solidFill>
            <a:schemeClr val="accent1">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C56427-FDF3-D390-6583-E0F51D0B5F5C}"/>
              </a:ext>
            </a:extLst>
          </p:cNvPr>
          <p:cNvSpPr/>
          <p:nvPr/>
        </p:nvSpPr>
        <p:spPr>
          <a:xfrm rot="9475207">
            <a:off x="11567717" y="-256600"/>
            <a:ext cx="1466228" cy="1466228"/>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A724EC7-FBB9-FBAF-7758-8A7A7F9A5D72}"/>
              </a:ext>
            </a:extLst>
          </p:cNvPr>
          <p:cNvSpPr/>
          <p:nvPr/>
        </p:nvSpPr>
        <p:spPr>
          <a:xfrm rot="9475207">
            <a:off x="6827833" y="5018663"/>
            <a:ext cx="1466228" cy="1466228"/>
          </a:xfrm>
          <a:prstGeom prst="ellipse">
            <a:avLst/>
          </a:prstGeom>
          <a:solidFill>
            <a:srgbClr val="00206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D58D339-7C64-14A9-66DA-979E9EC7FE62}"/>
              </a:ext>
            </a:extLst>
          </p:cNvPr>
          <p:cNvSpPr/>
          <p:nvPr/>
        </p:nvSpPr>
        <p:spPr>
          <a:xfrm rot="9475207">
            <a:off x="8627107" y="5925573"/>
            <a:ext cx="1466228" cy="1466228"/>
          </a:xfrm>
          <a:prstGeom prst="ellipse">
            <a:avLst/>
          </a:prstGeom>
          <a:solidFill>
            <a:schemeClr val="accent4">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E5C4B54B-9246-5792-4A3B-1C8B623F946B}"/>
              </a:ext>
            </a:extLst>
          </p:cNvPr>
          <p:cNvSpPr/>
          <p:nvPr/>
        </p:nvSpPr>
        <p:spPr>
          <a:xfrm rot="9475207">
            <a:off x="10264696" y="1714935"/>
            <a:ext cx="1466228" cy="1466228"/>
          </a:xfrm>
          <a:prstGeom prst="ellipse">
            <a:avLst/>
          </a:prstGeom>
          <a:solidFill>
            <a:schemeClr val="accent2">
              <a:lumMod val="60000"/>
              <a:lumOff val="4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02F813A-7C73-BC9E-051F-CD7F7A546C60}"/>
              </a:ext>
            </a:extLst>
          </p:cNvPr>
          <p:cNvSpPr/>
          <p:nvPr/>
        </p:nvSpPr>
        <p:spPr>
          <a:xfrm rot="9475207">
            <a:off x="6923640" y="1475990"/>
            <a:ext cx="1466228" cy="1466228"/>
          </a:xfrm>
          <a:prstGeom prst="ellipse">
            <a:avLst/>
          </a:prstGeom>
          <a:solidFill>
            <a:srgbClr val="C0000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0842843-3073-7476-9188-23EA76B46104}"/>
              </a:ext>
            </a:extLst>
          </p:cNvPr>
          <p:cNvSpPr/>
          <p:nvPr/>
        </p:nvSpPr>
        <p:spPr>
          <a:xfrm rot="9475207">
            <a:off x="10320599" y="4401834"/>
            <a:ext cx="2956042" cy="2956042"/>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08C55F9-B189-582C-AE32-B58A454E5251}"/>
              </a:ext>
            </a:extLst>
          </p:cNvPr>
          <p:cNvSpPr/>
          <p:nvPr/>
        </p:nvSpPr>
        <p:spPr>
          <a:xfrm rot="9475207">
            <a:off x="2492009" y="4080776"/>
            <a:ext cx="2956042" cy="2956042"/>
          </a:xfrm>
          <a:prstGeom prst="ellipse">
            <a:avLst/>
          </a:prstGeom>
          <a:solidFill>
            <a:srgbClr val="00B0F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B3F92D26-5E4B-F68A-8C2C-80FAE5A04FB2}"/>
              </a:ext>
            </a:extLst>
          </p:cNvPr>
          <p:cNvSpPr/>
          <p:nvPr/>
        </p:nvSpPr>
        <p:spPr>
          <a:xfrm rot="9475207">
            <a:off x="10335409" y="2390900"/>
            <a:ext cx="2956042" cy="2956042"/>
          </a:xfrm>
          <a:prstGeom prst="ellipse">
            <a:avLst/>
          </a:prstGeom>
          <a:solidFill>
            <a:srgbClr val="7030A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84AEDF1-A84C-E398-E614-9AAB50337E80}"/>
              </a:ext>
            </a:extLst>
          </p:cNvPr>
          <p:cNvSpPr/>
          <p:nvPr/>
        </p:nvSpPr>
        <p:spPr>
          <a:xfrm rot="9475207">
            <a:off x="11247729" y="1265228"/>
            <a:ext cx="2956042" cy="2956042"/>
          </a:xfrm>
          <a:prstGeom prst="ellipse">
            <a:avLst/>
          </a:prstGeom>
          <a:solidFill>
            <a:schemeClr val="accent4">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48B97A9-F06F-49CD-BF6E-59D8EA9B77CB}"/>
              </a:ext>
            </a:extLst>
          </p:cNvPr>
          <p:cNvSpPr/>
          <p:nvPr/>
        </p:nvSpPr>
        <p:spPr>
          <a:xfrm rot="9475207">
            <a:off x="3601703" y="-381170"/>
            <a:ext cx="2956042" cy="2956042"/>
          </a:xfrm>
          <a:prstGeom prst="ellipse">
            <a:avLst/>
          </a:prstGeom>
          <a:solidFill>
            <a:schemeClr val="accent6">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0130012-97BB-F7BF-6BFD-C735F60E90A8}"/>
              </a:ext>
            </a:extLst>
          </p:cNvPr>
          <p:cNvSpPr/>
          <p:nvPr/>
        </p:nvSpPr>
        <p:spPr>
          <a:xfrm rot="9475207">
            <a:off x="6607340" y="2143798"/>
            <a:ext cx="1988995" cy="1988995"/>
          </a:xfrm>
          <a:prstGeom prst="ellipse">
            <a:avLst/>
          </a:prstGeom>
          <a:solidFill>
            <a:schemeClr val="accent1">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1014EBA-881B-0B30-A5FC-B765F2FD2219}"/>
              </a:ext>
            </a:extLst>
          </p:cNvPr>
          <p:cNvSpPr/>
          <p:nvPr/>
        </p:nvSpPr>
        <p:spPr>
          <a:xfrm rot="9475207">
            <a:off x="8691352" y="3669405"/>
            <a:ext cx="2956042" cy="2956042"/>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F10D878-8476-A0EE-95C0-0571E52C88FE}"/>
              </a:ext>
            </a:extLst>
          </p:cNvPr>
          <p:cNvSpPr/>
          <p:nvPr/>
        </p:nvSpPr>
        <p:spPr>
          <a:xfrm rot="9475207">
            <a:off x="4981381" y="5105706"/>
            <a:ext cx="2956042" cy="2956042"/>
          </a:xfrm>
          <a:prstGeom prst="ellipse">
            <a:avLst/>
          </a:prstGeom>
          <a:solidFill>
            <a:srgbClr val="00206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BEAB95A-38AA-12B1-0D84-E21B8B0BD4DA}"/>
              </a:ext>
            </a:extLst>
          </p:cNvPr>
          <p:cNvSpPr/>
          <p:nvPr/>
        </p:nvSpPr>
        <p:spPr>
          <a:xfrm rot="9475207">
            <a:off x="8053725" y="1503640"/>
            <a:ext cx="2956042" cy="2956042"/>
          </a:xfrm>
          <a:prstGeom prst="ellipse">
            <a:avLst/>
          </a:prstGeom>
          <a:solidFill>
            <a:schemeClr val="accent4">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070F29E-D3BD-91BF-BD54-00D7628A86FD}"/>
              </a:ext>
            </a:extLst>
          </p:cNvPr>
          <p:cNvSpPr/>
          <p:nvPr/>
        </p:nvSpPr>
        <p:spPr>
          <a:xfrm rot="9475207">
            <a:off x="5246811" y="2630742"/>
            <a:ext cx="2956042" cy="2956042"/>
          </a:xfrm>
          <a:prstGeom prst="ellipse">
            <a:avLst/>
          </a:prstGeom>
          <a:solidFill>
            <a:schemeClr val="accent2">
              <a:lumMod val="60000"/>
              <a:lumOff val="4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FD0CBDB-961B-C09C-FF57-3351B31C9D78}"/>
              </a:ext>
            </a:extLst>
          </p:cNvPr>
          <p:cNvSpPr/>
          <p:nvPr/>
        </p:nvSpPr>
        <p:spPr>
          <a:xfrm rot="9475207">
            <a:off x="4473955" y="1232872"/>
            <a:ext cx="2956042" cy="2956042"/>
          </a:xfrm>
          <a:prstGeom prst="ellipse">
            <a:avLst/>
          </a:prstGeom>
          <a:solidFill>
            <a:srgbClr val="C0000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387F211-5653-8410-49B4-1381707A77BF}"/>
              </a:ext>
            </a:extLst>
          </p:cNvPr>
          <p:cNvSpPr/>
          <p:nvPr/>
        </p:nvSpPr>
        <p:spPr>
          <a:xfrm rot="9475207">
            <a:off x="-11473885" y="1335192"/>
            <a:ext cx="2956042" cy="2956042"/>
          </a:xfrm>
          <a:prstGeom prst="ellipse">
            <a:avLst/>
          </a:prstGeom>
          <a:solidFill>
            <a:schemeClr val="accent6">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DA40DB55-8EDE-53F5-9492-85013D0D2A60}"/>
              </a:ext>
            </a:extLst>
          </p:cNvPr>
          <p:cNvSpPr/>
          <p:nvPr/>
        </p:nvSpPr>
        <p:spPr>
          <a:xfrm rot="9475207">
            <a:off x="-10100794" y="2078142"/>
            <a:ext cx="2956042" cy="2956042"/>
          </a:xfrm>
          <a:prstGeom prst="ellipse">
            <a:avLst/>
          </a:prstGeom>
          <a:solidFill>
            <a:srgbClr val="00B0F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26A5EB2-9BFF-282D-46A7-D57CC2A04D72}"/>
              </a:ext>
            </a:extLst>
          </p:cNvPr>
          <p:cNvSpPr/>
          <p:nvPr/>
        </p:nvSpPr>
        <p:spPr>
          <a:xfrm rot="9475207">
            <a:off x="-8875630" y="1335192"/>
            <a:ext cx="2956042" cy="2956042"/>
          </a:xfrm>
          <a:prstGeom prst="ellipse">
            <a:avLst/>
          </a:prstGeom>
          <a:solidFill>
            <a:srgbClr val="7030A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E3FB754-630B-B73C-A064-FF2FE7663DAF}"/>
              </a:ext>
            </a:extLst>
          </p:cNvPr>
          <p:cNvSpPr/>
          <p:nvPr/>
        </p:nvSpPr>
        <p:spPr>
          <a:xfrm rot="9475207">
            <a:off x="1062187" y="4555952"/>
            <a:ext cx="2956042" cy="2956042"/>
          </a:xfrm>
          <a:prstGeom prst="ellipse">
            <a:avLst/>
          </a:prstGeom>
          <a:solidFill>
            <a:schemeClr val="accent4">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80E3DD5-87B5-29D1-FD02-16B4F2202F92}"/>
              </a:ext>
            </a:extLst>
          </p:cNvPr>
          <p:cNvSpPr/>
          <p:nvPr/>
        </p:nvSpPr>
        <p:spPr>
          <a:xfrm rot="9475207">
            <a:off x="823040" y="-943132"/>
            <a:ext cx="2956042" cy="2956042"/>
          </a:xfrm>
          <a:prstGeom prst="ellipse">
            <a:avLst/>
          </a:prstGeom>
          <a:solidFill>
            <a:schemeClr val="accent6">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747FC340-EF67-5F82-3D6D-937C8FF4B9F5}"/>
              </a:ext>
            </a:extLst>
          </p:cNvPr>
          <p:cNvSpPr/>
          <p:nvPr/>
        </p:nvSpPr>
        <p:spPr>
          <a:xfrm rot="9475207">
            <a:off x="1281609" y="949723"/>
            <a:ext cx="2956042" cy="2956042"/>
          </a:xfrm>
          <a:prstGeom prst="ellipse">
            <a:avLst/>
          </a:prstGeom>
          <a:solidFill>
            <a:schemeClr val="accent1">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CE7C9ABD-1E74-C1F2-CCB1-5EB344F09726}"/>
              </a:ext>
            </a:extLst>
          </p:cNvPr>
          <p:cNvSpPr/>
          <p:nvPr/>
        </p:nvSpPr>
        <p:spPr>
          <a:xfrm rot="9475207">
            <a:off x="-583363" y="4354168"/>
            <a:ext cx="2956042" cy="2956042"/>
          </a:xfrm>
          <a:prstGeom prst="ellipse">
            <a:avLst/>
          </a:prstGeom>
          <a:solidFill>
            <a:schemeClr val="accent6">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BE320F7-E2F8-84EF-5479-4BDDEA99FDD1}"/>
              </a:ext>
            </a:extLst>
          </p:cNvPr>
          <p:cNvSpPr/>
          <p:nvPr/>
        </p:nvSpPr>
        <p:spPr>
          <a:xfrm rot="9475207">
            <a:off x="282376" y="2874934"/>
            <a:ext cx="2956042" cy="2956042"/>
          </a:xfrm>
          <a:prstGeom prst="ellipse">
            <a:avLst/>
          </a:prstGeom>
          <a:solidFill>
            <a:srgbClr val="00206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45D2EA4-7AAD-A7A9-FEA8-A07BBF081F79}"/>
              </a:ext>
            </a:extLst>
          </p:cNvPr>
          <p:cNvSpPr/>
          <p:nvPr/>
        </p:nvSpPr>
        <p:spPr>
          <a:xfrm rot="9475207">
            <a:off x="-11073090" y="2461863"/>
            <a:ext cx="2956042" cy="2956042"/>
          </a:xfrm>
          <a:prstGeom prst="ellipse">
            <a:avLst/>
          </a:prstGeom>
          <a:solidFill>
            <a:schemeClr val="accent4">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02C7AB62-DEA6-9BBF-7905-DAAD559DF7C3}"/>
              </a:ext>
            </a:extLst>
          </p:cNvPr>
          <p:cNvSpPr/>
          <p:nvPr/>
        </p:nvSpPr>
        <p:spPr>
          <a:xfrm rot="9475207">
            <a:off x="-884625" y="-679483"/>
            <a:ext cx="2956042" cy="2956042"/>
          </a:xfrm>
          <a:prstGeom prst="ellipse">
            <a:avLst/>
          </a:prstGeom>
          <a:solidFill>
            <a:schemeClr val="accent2">
              <a:lumMod val="60000"/>
              <a:lumOff val="4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C9B425B-180F-3249-F75E-74E8985BDE67}"/>
              </a:ext>
            </a:extLst>
          </p:cNvPr>
          <p:cNvSpPr/>
          <p:nvPr/>
        </p:nvSpPr>
        <p:spPr>
          <a:xfrm rot="9475207">
            <a:off x="-1416909" y="1825204"/>
            <a:ext cx="2956042" cy="2956042"/>
          </a:xfrm>
          <a:prstGeom prst="ellipse">
            <a:avLst/>
          </a:prstGeom>
          <a:solidFill>
            <a:srgbClr val="C0000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8D1C99-6F05-F43B-0B23-E5DFF7F3BBE0}"/>
              </a:ext>
            </a:extLst>
          </p:cNvPr>
          <p:cNvSpPr/>
          <p:nvPr/>
        </p:nvSpPr>
        <p:spPr>
          <a:xfrm rot="6286658">
            <a:off x="5066503" y="5350308"/>
            <a:ext cx="914400" cy="914400"/>
          </a:xfrm>
          <a:prstGeom prst="ellipse">
            <a:avLst/>
          </a:prstGeom>
          <a:solidFill>
            <a:srgbClr val="00B0F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5F3151E-ABAC-5F24-6D22-4BF083457FC6}"/>
              </a:ext>
            </a:extLst>
          </p:cNvPr>
          <p:cNvSpPr/>
          <p:nvPr/>
        </p:nvSpPr>
        <p:spPr>
          <a:xfrm rot="6286658">
            <a:off x="5205010" y="4218382"/>
            <a:ext cx="914400" cy="914400"/>
          </a:xfrm>
          <a:prstGeom prst="ellipse">
            <a:avLst/>
          </a:prstGeom>
          <a:solidFill>
            <a:srgbClr val="F948AB">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6A8D91C-51A7-98B8-D48C-3F64F40E60EB}"/>
              </a:ext>
            </a:extLst>
          </p:cNvPr>
          <p:cNvSpPr/>
          <p:nvPr/>
        </p:nvSpPr>
        <p:spPr>
          <a:xfrm rot="6286658">
            <a:off x="3157519" y="3392080"/>
            <a:ext cx="914400" cy="914400"/>
          </a:xfrm>
          <a:prstGeom prst="ellipse">
            <a:avLst/>
          </a:prstGeom>
          <a:solidFill>
            <a:schemeClr val="accent6">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6849D24-29E1-28E7-C9A6-02EAF6E959B0}"/>
              </a:ext>
            </a:extLst>
          </p:cNvPr>
          <p:cNvSpPr/>
          <p:nvPr/>
        </p:nvSpPr>
        <p:spPr>
          <a:xfrm rot="6286658">
            <a:off x="6029494" y="3181742"/>
            <a:ext cx="914400" cy="914400"/>
          </a:xfrm>
          <a:prstGeom prst="ellipse">
            <a:avLst/>
          </a:prstGeom>
          <a:solidFill>
            <a:srgbClr val="00206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2775894-1D9A-69B1-BF79-150F3EF506F0}"/>
              </a:ext>
            </a:extLst>
          </p:cNvPr>
          <p:cNvSpPr/>
          <p:nvPr/>
        </p:nvSpPr>
        <p:spPr>
          <a:xfrm rot="6286658">
            <a:off x="403464" y="2073009"/>
            <a:ext cx="914400" cy="914400"/>
          </a:xfrm>
          <a:prstGeom prst="ellipse">
            <a:avLst/>
          </a:prstGeom>
          <a:solidFill>
            <a:schemeClr val="accent4">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5A3CCCA-CB26-8A21-C293-D4C2D3583068}"/>
              </a:ext>
            </a:extLst>
          </p:cNvPr>
          <p:cNvSpPr/>
          <p:nvPr/>
        </p:nvSpPr>
        <p:spPr>
          <a:xfrm rot="6286658">
            <a:off x="4463442" y="6280407"/>
            <a:ext cx="914400" cy="914400"/>
          </a:xfrm>
          <a:prstGeom prst="ellipse">
            <a:avLst/>
          </a:prstGeom>
          <a:solidFill>
            <a:schemeClr val="accent2">
              <a:lumMod val="60000"/>
              <a:lumOff val="4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B8AC466-3CEB-6765-DD75-4212168CB902}"/>
              </a:ext>
            </a:extLst>
          </p:cNvPr>
          <p:cNvSpPr/>
          <p:nvPr/>
        </p:nvSpPr>
        <p:spPr>
          <a:xfrm rot="6286658">
            <a:off x="6860281" y="2382053"/>
            <a:ext cx="914400" cy="914400"/>
          </a:xfrm>
          <a:prstGeom prst="ellipse">
            <a:avLst/>
          </a:prstGeom>
          <a:solidFill>
            <a:srgbClr val="C0000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022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1"/>
          <p:cNvSpPr txBox="1">
            <a:spLocks noChangeArrowheads="1"/>
          </p:cNvSpPr>
          <p:nvPr/>
        </p:nvSpPr>
        <p:spPr>
          <a:xfrm>
            <a:off x="687291" y="479625"/>
            <a:ext cx="8935497" cy="86007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6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SCHEMA THEORY</a:t>
            </a:r>
            <a:endParaRPr kumimoji="0" lang="en-US" sz="6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8" name="Oval 7">
            <a:extLst>
              <a:ext uri="{FF2B5EF4-FFF2-40B4-BE49-F238E27FC236}">
                <a16:creationId xmlns:a16="http://schemas.microsoft.com/office/drawing/2014/main" id="{770EB14A-50AF-5960-D873-7A67A4611A7D}"/>
              </a:ext>
            </a:extLst>
          </p:cNvPr>
          <p:cNvSpPr>
            <a:spLocks noChangeAspect="1"/>
          </p:cNvSpPr>
          <p:nvPr/>
        </p:nvSpPr>
        <p:spPr>
          <a:xfrm rot="9475207">
            <a:off x="1716144" y="6172198"/>
            <a:ext cx="256197" cy="256197"/>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5BA4FD7-25AE-B2E0-DF9B-0E8B7A6C97D6}"/>
              </a:ext>
            </a:extLst>
          </p:cNvPr>
          <p:cNvSpPr>
            <a:spLocks noChangeAspect="1"/>
          </p:cNvSpPr>
          <p:nvPr/>
        </p:nvSpPr>
        <p:spPr>
          <a:xfrm rot="9475207">
            <a:off x="4305096" y="4702345"/>
            <a:ext cx="837566" cy="837566"/>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152A6CA-DE66-4048-FEC7-60528BB78546}"/>
              </a:ext>
            </a:extLst>
          </p:cNvPr>
          <p:cNvSpPr>
            <a:spLocks noChangeAspect="1"/>
          </p:cNvSpPr>
          <p:nvPr/>
        </p:nvSpPr>
        <p:spPr>
          <a:xfrm rot="9475207">
            <a:off x="1151829" y="6075757"/>
            <a:ext cx="256197" cy="256197"/>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531E6A4-4497-EFB5-09F4-82959807F46D}"/>
              </a:ext>
            </a:extLst>
          </p:cNvPr>
          <p:cNvSpPr>
            <a:spLocks noChangeAspect="1"/>
          </p:cNvSpPr>
          <p:nvPr/>
        </p:nvSpPr>
        <p:spPr>
          <a:xfrm rot="9475207">
            <a:off x="1463442" y="5681097"/>
            <a:ext cx="256197" cy="256197"/>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34CF26C-72A9-0A21-5ADA-06D69CD511BB}"/>
              </a:ext>
            </a:extLst>
          </p:cNvPr>
          <p:cNvSpPr>
            <a:spLocks noChangeAspect="1"/>
          </p:cNvSpPr>
          <p:nvPr/>
        </p:nvSpPr>
        <p:spPr>
          <a:xfrm rot="9475207">
            <a:off x="2452299" y="5793563"/>
            <a:ext cx="256197" cy="256197"/>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73CD99B-C5AE-AB95-BD2F-48D2003967CC}"/>
              </a:ext>
            </a:extLst>
          </p:cNvPr>
          <p:cNvSpPr>
            <a:spLocks noChangeAspect="1"/>
          </p:cNvSpPr>
          <p:nvPr/>
        </p:nvSpPr>
        <p:spPr>
          <a:xfrm rot="9475207">
            <a:off x="4444366" y="5336023"/>
            <a:ext cx="837566" cy="837566"/>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FCEB552-8A82-2872-747F-0FBA3DE84693}"/>
              </a:ext>
            </a:extLst>
          </p:cNvPr>
          <p:cNvSpPr>
            <a:spLocks noChangeAspect="1"/>
          </p:cNvSpPr>
          <p:nvPr/>
        </p:nvSpPr>
        <p:spPr>
          <a:xfrm rot="9475207">
            <a:off x="2712350" y="5483623"/>
            <a:ext cx="256197" cy="256197"/>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9E52D12-DADD-AE61-37D1-EAED7F127517}"/>
              </a:ext>
            </a:extLst>
          </p:cNvPr>
          <p:cNvSpPr>
            <a:spLocks noChangeAspect="1"/>
          </p:cNvSpPr>
          <p:nvPr/>
        </p:nvSpPr>
        <p:spPr>
          <a:xfrm rot="6890412">
            <a:off x="8800539" y="5116336"/>
            <a:ext cx="1664194" cy="1664194"/>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3FB489B-9FF2-0A7E-2EF5-C93EF42670EA}"/>
              </a:ext>
            </a:extLst>
          </p:cNvPr>
          <p:cNvSpPr>
            <a:spLocks noChangeAspect="1"/>
          </p:cNvSpPr>
          <p:nvPr/>
        </p:nvSpPr>
        <p:spPr>
          <a:xfrm rot="9475207">
            <a:off x="5273938" y="2856885"/>
            <a:ext cx="256197" cy="256197"/>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3D78C72-56C9-C719-427A-74AB59FF634B}"/>
              </a:ext>
            </a:extLst>
          </p:cNvPr>
          <p:cNvSpPr>
            <a:spLocks noChangeAspect="1"/>
          </p:cNvSpPr>
          <p:nvPr/>
        </p:nvSpPr>
        <p:spPr>
          <a:xfrm rot="9475207">
            <a:off x="6148465" y="3001593"/>
            <a:ext cx="256197" cy="256197"/>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2FE424E-6513-DBBD-D74E-F5A6D14696F5}"/>
              </a:ext>
            </a:extLst>
          </p:cNvPr>
          <p:cNvSpPr>
            <a:spLocks noChangeAspect="1"/>
          </p:cNvSpPr>
          <p:nvPr/>
        </p:nvSpPr>
        <p:spPr>
          <a:xfrm rot="9475207">
            <a:off x="820129" y="4059887"/>
            <a:ext cx="256197" cy="256197"/>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A262609-CA95-2D4F-9C75-E1E63E064BDD}"/>
              </a:ext>
            </a:extLst>
          </p:cNvPr>
          <p:cNvSpPr>
            <a:spLocks noChangeAspect="1"/>
          </p:cNvSpPr>
          <p:nvPr/>
        </p:nvSpPr>
        <p:spPr>
          <a:xfrm rot="6286658">
            <a:off x="9264043" y="252908"/>
            <a:ext cx="256197" cy="256197"/>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5D92FB7-35FE-593B-DC28-57A48266F04B}"/>
              </a:ext>
            </a:extLst>
          </p:cNvPr>
          <p:cNvSpPr>
            <a:spLocks noChangeAspect="1"/>
          </p:cNvSpPr>
          <p:nvPr/>
        </p:nvSpPr>
        <p:spPr>
          <a:xfrm rot="6286658">
            <a:off x="828436" y="6491814"/>
            <a:ext cx="256197" cy="256197"/>
          </a:xfrm>
          <a:prstGeom prst="ellipse">
            <a:avLst/>
          </a:prstGeom>
          <a:solidFill>
            <a:schemeClr val="accent4">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03BE749-D66F-B117-6A92-3D78142EF0E1}"/>
              </a:ext>
            </a:extLst>
          </p:cNvPr>
          <p:cNvSpPr/>
          <p:nvPr/>
        </p:nvSpPr>
        <p:spPr>
          <a:xfrm rot="6286658">
            <a:off x="-559533" y="3184409"/>
            <a:ext cx="1164396" cy="1164396"/>
          </a:xfrm>
          <a:prstGeom prst="ellipse">
            <a:avLst/>
          </a:prstGeom>
          <a:solidFill>
            <a:srgbClr val="F948AB">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966C07-DC34-F39E-7D5B-35B7C229D5C0}"/>
              </a:ext>
            </a:extLst>
          </p:cNvPr>
          <p:cNvSpPr>
            <a:spLocks noChangeAspect="1"/>
          </p:cNvSpPr>
          <p:nvPr/>
        </p:nvSpPr>
        <p:spPr>
          <a:xfrm rot="3701863">
            <a:off x="7978096" y="1219316"/>
            <a:ext cx="446771" cy="446771"/>
          </a:xfrm>
          <a:prstGeom prst="ellipse">
            <a:avLst/>
          </a:prstGeom>
          <a:solidFill>
            <a:schemeClr val="accent6">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BCACA54-81DF-6404-9761-412E34E773EF}"/>
              </a:ext>
            </a:extLst>
          </p:cNvPr>
          <p:cNvSpPr>
            <a:spLocks noChangeAspect="1"/>
          </p:cNvSpPr>
          <p:nvPr/>
        </p:nvSpPr>
        <p:spPr>
          <a:xfrm rot="9475207">
            <a:off x="9454288" y="3541859"/>
            <a:ext cx="410809" cy="410809"/>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C82FF2-913A-ED89-4738-3BB91773BBBB}"/>
              </a:ext>
            </a:extLst>
          </p:cNvPr>
          <p:cNvSpPr>
            <a:spLocks noChangeAspect="1"/>
          </p:cNvSpPr>
          <p:nvPr/>
        </p:nvSpPr>
        <p:spPr>
          <a:xfrm rot="9475207">
            <a:off x="3656499" y="4800962"/>
            <a:ext cx="410809" cy="41080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BB36F3A-7000-972C-9E1F-009074085A97}"/>
              </a:ext>
            </a:extLst>
          </p:cNvPr>
          <p:cNvSpPr>
            <a:spLocks noChangeAspect="1"/>
          </p:cNvSpPr>
          <p:nvPr/>
        </p:nvSpPr>
        <p:spPr>
          <a:xfrm rot="9475207">
            <a:off x="975049" y="2091533"/>
            <a:ext cx="410809" cy="410809"/>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DB6F231-2754-E243-3D18-DD2BC22499E1}"/>
              </a:ext>
            </a:extLst>
          </p:cNvPr>
          <p:cNvSpPr>
            <a:spLocks noChangeAspect="1"/>
          </p:cNvSpPr>
          <p:nvPr/>
        </p:nvSpPr>
        <p:spPr>
          <a:xfrm rot="9475207">
            <a:off x="3958242" y="2743870"/>
            <a:ext cx="410809" cy="410809"/>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F6F06DA-D719-3C80-AF5D-32BE03C85351}"/>
              </a:ext>
            </a:extLst>
          </p:cNvPr>
          <p:cNvSpPr>
            <a:spLocks noChangeAspect="1"/>
          </p:cNvSpPr>
          <p:nvPr/>
        </p:nvSpPr>
        <p:spPr>
          <a:xfrm rot="9475207">
            <a:off x="8806661" y="1910160"/>
            <a:ext cx="1013933" cy="1013933"/>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9510A9E-BD7A-FA34-765B-2BBABA7C6EC0}"/>
              </a:ext>
            </a:extLst>
          </p:cNvPr>
          <p:cNvSpPr>
            <a:spLocks noChangeAspect="1"/>
          </p:cNvSpPr>
          <p:nvPr/>
        </p:nvSpPr>
        <p:spPr>
          <a:xfrm rot="9475207">
            <a:off x="5182050" y="4477056"/>
            <a:ext cx="410809" cy="410809"/>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26A15019-8790-DB21-31BB-38D2A52C89A7}"/>
              </a:ext>
            </a:extLst>
          </p:cNvPr>
          <p:cNvSpPr>
            <a:spLocks noChangeAspect="1"/>
          </p:cNvSpPr>
          <p:nvPr/>
        </p:nvSpPr>
        <p:spPr>
          <a:xfrm rot="9475207">
            <a:off x="8324809" y="3250291"/>
            <a:ext cx="410809" cy="410809"/>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920783B-A465-0585-06CE-306F02E8D349}"/>
              </a:ext>
            </a:extLst>
          </p:cNvPr>
          <p:cNvSpPr>
            <a:spLocks noChangeAspect="1"/>
          </p:cNvSpPr>
          <p:nvPr/>
        </p:nvSpPr>
        <p:spPr>
          <a:xfrm rot="9475207">
            <a:off x="8752249" y="4886555"/>
            <a:ext cx="410809" cy="410809"/>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E7AEC6ED-2D53-FBAB-2BD1-0B43C2DF1FD7}"/>
              </a:ext>
            </a:extLst>
          </p:cNvPr>
          <p:cNvSpPr>
            <a:spLocks noChangeAspect="1"/>
          </p:cNvSpPr>
          <p:nvPr/>
        </p:nvSpPr>
        <p:spPr>
          <a:xfrm rot="9475207">
            <a:off x="2353907" y="6279586"/>
            <a:ext cx="410809" cy="410809"/>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15D45F3-78B1-CC7A-B76F-779E82FDF037}"/>
              </a:ext>
            </a:extLst>
          </p:cNvPr>
          <p:cNvSpPr>
            <a:spLocks noChangeAspect="1"/>
          </p:cNvSpPr>
          <p:nvPr/>
        </p:nvSpPr>
        <p:spPr>
          <a:xfrm rot="6890412">
            <a:off x="3861434" y="2117131"/>
            <a:ext cx="716392" cy="716392"/>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AB74A1C-6D8F-0A27-B425-E383F106BB45}"/>
              </a:ext>
            </a:extLst>
          </p:cNvPr>
          <p:cNvSpPr>
            <a:spLocks noChangeAspect="1"/>
          </p:cNvSpPr>
          <p:nvPr/>
        </p:nvSpPr>
        <p:spPr>
          <a:xfrm rot="6890412">
            <a:off x="1435229" y="3562022"/>
            <a:ext cx="716392" cy="716392"/>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8A50D52-246E-3A2B-6007-90B98B534986}"/>
              </a:ext>
            </a:extLst>
          </p:cNvPr>
          <p:cNvSpPr>
            <a:spLocks noChangeAspect="1"/>
          </p:cNvSpPr>
          <p:nvPr/>
        </p:nvSpPr>
        <p:spPr>
          <a:xfrm rot="9475207">
            <a:off x="9411024" y="573042"/>
            <a:ext cx="410809" cy="410809"/>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CFD0472-3FCC-51EC-EE0C-88B7FF4F2CE7}"/>
              </a:ext>
            </a:extLst>
          </p:cNvPr>
          <p:cNvSpPr>
            <a:spLocks noChangeAspect="1"/>
          </p:cNvSpPr>
          <p:nvPr/>
        </p:nvSpPr>
        <p:spPr>
          <a:xfrm rot="6890412">
            <a:off x="4074218" y="5161359"/>
            <a:ext cx="716392" cy="716392"/>
          </a:xfrm>
          <a:prstGeom prst="ellipse">
            <a:avLst/>
          </a:prstGeom>
          <a:solidFill>
            <a:srgbClr val="00B0F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2CF81B7-32DB-AEB8-1E55-BE094F9F2862}"/>
              </a:ext>
            </a:extLst>
          </p:cNvPr>
          <p:cNvSpPr>
            <a:spLocks noChangeAspect="1"/>
          </p:cNvSpPr>
          <p:nvPr/>
        </p:nvSpPr>
        <p:spPr>
          <a:xfrm rot="9475207">
            <a:off x="2142408" y="3515709"/>
            <a:ext cx="676871" cy="676871"/>
          </a:xfrm>
          <a:prstGeom prst="ellipse">
            <a:avLst/>
          </a:prstGeom>
          <a:solidFill>
            <a:srgbClr val="7030A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755827C-F716-A014-9AFB-11CF3F12F5CC}"/>
              </a:ext>
            </a:extLst>
          </p:cNvPr>
          <p:cNvSpPr>
            <a:spLocks noChangeAspect="1"/>
          </p:cNvSpPr>
          <p:nvPr/>
        </p:nvSpPr>
        <p:spPr>
          <a:xfrm rot="6890412">
            <a:off x="9609867" y="1047256"/>
            <a:ext cx="716392" cy="716392"/>
          </a:xfrm>
          <a:prstGeom prst="ellipse">
            <a:avLst/>
          </a:prstGeom>
          <a:solidFill>
            <a:schemeClr val="accent4">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A031AAD-19FC-6E1D-CDF2-4CFE12F60303}"/>
              </a:ext>
            </a:extLst>
          </p:cNvPr>
          <p:cNvSpPr>
            <a:spLocks noChangeAspect="1"/>
          </p:cNvSpPr>
          <p:nvPr/>
        </p:nvSpPr>
        <p:spPr>
          <a:xfrm rot="6890412">
            <a:off x="10879293" y="1869984"/>
            <a:ext cx="716392" cy="716392"/>
          </a:xfrm>
          <a:prstGeom prst="ellipse">
            <a:avLst/>
          </a:prstGeom>
          <a:solidFill>
            <a:schemeClr val="accent6">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E93A0E0-0D67-1E62-F9FA-0F699B2DF54C}"/>
              </a:ext>
            </a:extLst>
          </p:cNvPr>
          <p:cNvSpPr>
            <a:spLocks noChangeAspect="1"/>
          </p:cNvSpPr>
          <p:nvPr/>
        </p:nvSpPr>
        <p:spPr>
          <a:xfrm rot="9475207">
            <a:off x="11476017" y="8116699"/>
            <a:ext cx="410809" cy="410809"/>
          </a:xfrm>
          <a:prstGeom prst="ellipse">
            <a:avLst/>
          </a:prstGeom>
          <a:solidFill>
            <a:schemeClr val="accent1">
              <a:lumMod val="75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C56427-FDF3-D390-6583-E0F51D0B5F5C}"/>
              </a:ext>
            </a:extLst>
          </p:cNvPr>
          <p:cNvSpPr>
            <a:spLocks noChangeAspect="1"/>
          </p:cNvSpPr>
          <p:nvPr/>
        </p:nvSpPr>
        <p:spPr>
          <a:xfrm rot="9475207">
            <a:off x="11277575" y="1410745"/>
            <a:ext cx="410809" cy="410809"/>
          </a:xfrm>
          <a:prstGeom prst="ellipse">
            <a:avLst/>
          </a:prstGeom>
          <a:solidFill>
            <a:schemeClr val="accent6">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A724EC7-FBB9-FBAF-7758-8A7A7F9A5D72}"/>
              </a:ext>
            </a:extLst>
          </p:cNvPr>
          <p:cNvSpPr>
            <a:spLocks noChangeAspect="1"/>
          </p:cNvSpPr>
          <p:nvPr/>
        </p:nvSpPr>
        <p:spPr>
          <a:xfrm rot="9475207">
            <a:off x="6534261" y="5637422"/>
            <a:ext cx="779146" cy="779146"/>
          </a:xfrm>
          <a:prstGeom prst="ellipse">
            <a:avLst/>
          </a:prstGeom>
          <a:solidFill>
            <a:srgbClr val="00206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D58D339-7C64-14A9-66DA-979E9EC7FE62}"/>
              </a:ext>
            </a:extLst>
          </p:cNvPr>
          <p:cNvSpPr>
            <a:spLocks noChangeAspect="1"/>
          </p:cNvSpPr>
          <p:nvPr/>
        </p:nvSpPr>
        <p:spPr>
          <a:xfrm rot="9475207">
            <a:off x="5734890" y="2806403"/>
            <a:ext cx="410809" cy="410809"/>
          </a:xfrm>
          <a:prstGeom prst="ellipse">
            <a:avLst/>
          </a:prstGeom>
          <a:solidFill>
            <a:schemeClr val="accent4">
              <a:lumMod val="50000"/>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02F813A-7C73-BC9E-051F-CD7F7A546C60}"/>
              </a:ext>
            </a:extLst>
          </p:cNvPr>
          <p:cNvSpPr>
            <a:spLocks noChangeAspect="1"/>
          </p:cNvSpPr>
          <p:nvPr/>
        </p:nvSpPr>
        <p:spPr>
          <a:xfrm rot="9475207">
            <a:off x="1642627" y="2151124"/>
            <a:ext cx="937242" cy="937242"/>
          </a:xfrm>
          <a:prstGeom prst="ellipse">
            <a:avLst/>
          </a:prstGeom>
          <a:solidFill>
            <a:srgbClr val="C0000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0842843-3073-7476-9188-23EA76B46104}"/>
              </a:ext>
            </a:extLst>
          </p:cNvPr>
          <p:cNvSpPr>
            <a:spLocks noChangeAspect="1"/>
          </p:cNvSpPr>
          <p:nvPr/>
        </p:nvSpPr>
        <p:spPr>
          <a:xfrm rot="6890412">
            <a:off x="9534562" y="2195549"/>
            <a:ext cx="1444308" cy="1444308"/>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08C55F9-B189-582C-AE32-B58A454E5251}"/>
              </a:ext>
            </a:extLst>
          </p:cNvPr>
          <p:cNvSpPr>
            <a:spLocks noChangeAspect="1"/>
          </p:cNvSpPr>
          <p:nvPr/>
        </p:nvSpPr>
        <p:spPr>
          <a:xfrm rot="9475207">
            <a:off x="4883637" y="4825058"/>
            <a:ext cx="828226" cy="828226"/>
          </a:xfrm>
          <a:prstGeom prst="ellipse">
            <a:avLst/>
          </a:prstGeom>
          <a:solidFill>
            <a:srgbClr val="00B0F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B3F92D26-5E4B-F68A-8C2C-80FAE5A04FB2}"/>
              </a:ext>
            </a:extLst>
          </p:cNvPr>
          <p:cNvSpPr>
            <a:spLocks noChangeAspect="1"/>
          </p:cNvSpPr>
          <p:nvPr/>
        </p:nvSpPr>
        <p:spPr>
          <a:xfrm rot="6890412">
            <a:off x="-578914" y="2272872"/>
            <a:ext cx="1444308" cy="1444308"/>
          </a:xfrm>
          <a:prstGeom prst="ellipse">
            <a:avLst/>
          </a:prstGeom>
          <a:solidFill>
            <a:srgbClr val="7030A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84AEDF1-A84C-E398-E614-9AAB50337E80}"/>
              </a:ext>
            </a:extLst>
          </p:cNvPr>
          <p:cNvSpPr>
            <a:spLocks noChangeAspect="1"/>
          </p:cNvSpPr>
          <p:nvPr/>
        </p:nvSpPr>
        <p:spPr>
          <a:xfrm rot="9475207">
            <a:off x="7960461" y="-348843"/>
            <a:ext cx="828226" cy="828226"/>
          </a:xfrm>
          <a:prstGeom prst="ellipse">
            <a:avLst/>
          </a:prstGeom>
          <a:solidFill>
            <a:schemeClr val="accent4">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48B97A9-F06F-49CD-BF6E-59D8EA9B77CB}"/>
              </a:ext>
            </a:extLst>
          </p:cNvPr>
          <p:cNvSpPr>
            <a:spLocks noChangeAspect="1"/>
          </p:cNvSpPr>
          <p:nvPr/>
        </p:nvSpPr>
        <p:spPr>
          <a:xfrm rot="9475207">
            <a:off x="8135530" y="1820270"/>
            <a:ext cx="828226" cy="828226"/>
          </a:xfrm>
          <a:prstGeom prst="ellipse">
            <a:avLst/>
          </a:prstGeom>
          <a:solidFill>
            <a:schemeClr val="accent6">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0130012-97BB-F7BF-6BFD-C735F60E90A8}"/>
              </a:ext>
            </a:extLst>
          </p:cNvPr>
          <p:cNvSpPr>
            <a:spLocks noChangeAspect="1"/>
          </p:cNvSpPr>
          <p:nvPr/>
        </p:nvSpPr>
        <p:spPr>
          <a:xfrm rot="9475207">
            <a:off x="4749453" y="4172581"/>
            <a:ext cx="557278" cy="557278"/>
          </a:xfrm>
          <a:prstGeom prst="ellipse">
            <a:avLst/>
          </a:prstGeom>
          <a:solidFill>
            <a:schemeClr val="accent1">
              <a:lumMod val="75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1014EBA-881B-0B30-A5FC-B765F2FD2219}"/>
              </a:ext>
            </a:extLst>
          </p:cNvPr>
          <p:cNvSpPr>
            <a:spLocks noChangeAspect="1"/>
          </p:cNvSpPr>
          <p:nvPr/>
        </p:nvSpPr>
        <p:spPr>
          <a:xfrm rot="6890412">
            <a:off x="8511106" y="2135371"/>
            <a:ext cx="1444308" cy="1444308"/>
          </a:xfrm>
          <a:prstGeom prst="ellipse">
            <a:avLst/>
          </a:prstGeom>
          <a:solidFill>
            <a:schemeClr val="accent6">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F10D878-8476-A0EE-95C0-0571E52C88FE}"/>
              </a:ext>
            </a:extLst>
          </p:cNvPr>
          <p:cNvSpPr>
            <a:spLocks noChangeAspect="1"/>
          </p:cNvSpPr>
          <p:nvPr/>
        </p:nvSpPr>
        <p:spPr>
          <a:xfrm rot="9475207">
            <a:off x="8223468" y="5286615"/>
            <a:ext cx="828226" cy="828226"/>
          </a:xfrm>
          <a:prstGeom prst="ellipse">
            <a:avLst/>
          </a:prstGeom>
          <a:solidFill>
            <a:srgbClr val="00206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BEAB95A-38AA-12B1-0D84-E21B8B0BD4DA}"/>
              </a:ext>
            </a:extLst>
          </p:cNvPr>
          <p:cNvSpPr>
            <a:spLocks noChangeAspect="1"/>
          </p:cNvSpPr>
          <p:nvPr/>
        </p:nvSpPr>
        <p:spPr>
          <a:xfrm rot="9475207">
            <a:off x="5673546" y="2154679"/>
            <a:ext cx="828226" cy="828226"/>
          </a:xfrm>
          <a:prstGeom prst="ellipse">
            <a:avLst/>
          </a:prstGeom>
          <a:solidFill>
            <a:schemeClr val="accent4">
              <a:lumMod val="5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070F29E-D3BD-91BF-BD54-00D7628A86FD}"/>
              </a:ext>
            </a:extLst>
          </p:cNvPr>
          <p:cNvSpPr>
            <a:spLocks noChangeAspect="1"/>
          </p:cNvSpPr>
          <p:nvPr/>
        </p:nvSpPr>
        <p:spPr>
          <a:xfrm rot="9475207">
            <a:off x="5012282" y="2169618"/>
            <a:ext cx="828226" cy="828226"/>
          </a:xfrm>
          <a:prstGeom prst="ellipse">
            <a:avLst/>
          </a:prstGeom>
          <a:solidFill>
            <a:schemeClr val="accent2">
              <a:lumMod val="60000"/>
              <a:lumOff val="40000"/>
              <a:alpha val="659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FD0CBDB-961B-C09C-FF57-3351B31C9D78}"/>
              </a:ext>
            </a:extLst>
          </p:cNvPr>
          <p:cNvSpPr>
            <a:spLocks noChangeAspect="1"/>
          </p:cNvSpPr>
          <p:nvPr/>
        </p:nvSpPr>
        <p:spPr>
          <a:xfrm rot="9475207">
            <a:off x="1273879" y="2837170"/>
            <a:ext cx="828226" cy="828226"/>
          </a:xfrm>
          <a:prstGeom prst="ellipse">
            <a:avLst/>
          </a:prstGeom>
          <a:solidFill>
            <a:srgbClr val="C00000">
              <a:alpha val="659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E3FB754-630B-B73C-A064-FF2FE7663DAF}"/>
              </a:ext>
            </a:extLst>
          </p:cNvPr>
          <p:cNvSpPr>
            <a:spLocks noChangeAspect="1"/>
          </p:cNvSpPr>
          <p:nvPr/>
        </p:nvSpPr>
        <p:spPr>
          <a:xfrm rot="9475207">
            <a:off x="4344924" y="2200941"/>
            <a:ext cx="828226" cy="828226"/>
          </a:xfrm>
          <a:prstGeom prst="ellipse">
            <a:avLst/>
          </a:prstGeom>
          <a:solidFill>
            <a:schemeClr val="accent4">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80E3DD5-87B5-29D1-FD02-16B4F2202F92}"/>
              </a:ext>
            </a:extLst>
          </p:cNvPr>
          <p:cNvSpPr>
            <a:spLocks noChangeAspect="1"/>
          </p:cNvSpPr>
          <p:nvPr/>
        </p:nvSpPr>
        <p:spPr>
          <a:xfrm rot="9475207">
            <a:off x="8507430" y="755359"/>
            <a:ext cx="828226" cy="828226"/>
          </a:xfrm>
          <a:prstGeom prst="ellipse">
            <a:avLst/>
          </a:prstGeom>
          <a:solidFill>
            <a:schemeClr val="accent6">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747FC340-EF67-5F82-3D6D-937C8FF4B9F5}"/>
              </a:ext>
            </a:extLst>
          </p:cNvPr>
          <p:cNvSpPr>
            <a:spLocks noChangeAspect="1"/>
          </p:cNvSpPr>
          <p:nvPr/>
        </p:nvSpPr>
        <p:spPr>
          <a:xfrm rot="9475207">
            <a:off x="3918715" y="4167608"/>
            <a:ext cx="828226" cy="828226"/>
          </a:xfrm>
          <a:prstGeom prst="ellipse">
            <a:avLst/>
          </a:prstGeom>
          <a:solidFill>
            <a:schemeClr val="accent1">
              <a:lumMod val="75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CE7C9ABD-1E74-C1F2-CCB1-5EB344F09726}"/>
              </a:ext>
            </a:extLst>
          </p:cNvPr>
          <p:cNvSpPr>
            <a:spLocks noChangeAspect="1"/>
          </p:cNvSpPr>
          <p:nvPr/>
        </p:nvSpPr>
        <p:spPr>
          <a:xfrm rot="9475207">
            <a:off x="10067605" y="-210632"/>
            <a:ext cx="1850652" cy="1850652"/>
          </a:xfrm>
          <a:prstGeom prst="ellipse">
            <a:avLst/>
          </a:prstGeom>
          <a:solidFill>
            <a:schemeClr val="accent6">
              <a:lumMod val="5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BE320F7-E2F8-84EF-5479-4BDDEA99FDD1}"/>
              </a:ext>
            </a:extLst>
          </p:cNvPr>
          <p:cNvSpPr>
            <a:spLocks noChangeAspect="1"/>
          </p:cNvSpPr>
          <p:nvPr/>
        </p:nvSpPr>
        <p:spPr>
          <a:xfrm rot="9475207">
            <a:off x="7136597" y="5019325"/>
            <a:ext cx="1397136" cy="1397136"/>
          </a:xfrm>
          <a:prstGeom prst="ellipse">
            <a:avLst/>
          </a:prstGeom>
          <a:solidFill>
            <a:srgbClr val="00206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02C7AB62-DEA6-9BBF-7905-DAAD559DF7C3}"/>
              </a:ext>
            </a:extLst>
          </p:cNvPr>
          <p:cNvSpPr>
            <a:spLocks noChangeAspect="1"/>
          </p:cNvSpPr>
          <p:nvPr/>
        </p:nvSpPr>
        <p:spPr>
          <a:xfrm rot="9475207">
            <a:off x="6170065" y="2316333"/>
            <a:ext cx="828226" cy="828226"/>
          </a:xfrm>
          <a:prstGeom prst="ellipse">
            <a:avLst/>
          </a:prstGeom>
          <a:solidFill>
            <a:schemeClr val="accent2">
              <a:lumMod val="60000"/>
              <a:lumOff val="40000"/>
              <a:alpha val="906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C9B425B-180F-3249-F75E-74E8985BDE67}"/>
              </a:ext>
            </a:extLst>
          </p:cNvPr>
          <p:cNvSpPr>
            <a:spLocks noChangeAspect="1"/>
          </p:cNvSpPr>
          <p:nvPr/>
        </p:nvSpPr>
        <p:spPr>
          <a:xfrm rot="9475207">
            <a:off x="274877" y="3243931"/>
            <a:ext cx="828226" cy="828226"/>
          </a:xfrm>
          <a:prstGeom prst="ellipse">
            <a:avLst/>
          </a:prstGeom>
          <a:solidFill>
            <a:srgbClr val="C00000">
              <a:alpha val="906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8D1C99-6F05-F43B-0B23-E5DFF7F3BBE0}"/>
              </a:ext>
            </a:extLst>
          </p:cNvPr>
          <p:cNvSpPr>
            <a:spLocks noChangeAspect="1"/>
          </p:cNvSpPr>
          <p:nvPr/>
        </p:nvSpPr>
        <p:spPr>
          <a:xfrm rot="6286658">
            <a:off x="1986869" y="5565306"/>
            <a:ext cx="256197" cy="256197"/>
          </a:xfrm>
          <a:prstGeom prst="ellipse">
            <a:avLst/>
          </a:prstGeom>
          <a:solidFill>
            <a:srgbClr val="00B0F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5F3151E-ABAC-5F24-6D22-4BF083457FC6}"/>
              </a:ext>
            </a:extLst>
          </p:cNvPr>
          <p:cNvSpPr>
            <a:spLocks noChangeAspect="1"/>
          </p:cNvSpPr>
          <p:nvPr/>
        </p:nvSpPr>
        <p:spPr>
          <a:xfrm rot="6286658">
            <a:off x="2332978" y="3073581"/>
            <a:ext cx="256197" cy="256197"/>
          </a:xfrm>
          <a:prstGeom prst="ellipse">
            <a:avLst/>
          </a:prstGeom>
          <a:solidFill>
            <a:srgbClr val="F948AB">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6A8D91C-51A7-98B8-D48C-3F64F40E60EB}"/>
              </a:ext>
            </a:extLst>
          </p:cNvPr>
          <p:cNvSpPr>
            <a:spLocks noChangeAspect="1"/>
          </p:cNvSpPr>
          <p:nvPr/>
        </p:nvSpPr>
        <p:spPr>
          <a:xfrm rot="3701863">
            <a:off x="9310548" y="1545522"/>
            <a:ext cx="446771" cy="446771"/>
          </a:xfrm>
          <a:prstGeom prst="ellipse">
            <a:avLst/>
          </a:prstGeom>
          <a:solidFill>
            <a:schemeClr val="accent6">
              <a:lumMod val="75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6849D24-29E1-28E7-C9A6-02EAF6E959B0}"/>
              </a:ext>
            </a:extLst>
          </p:cNvPr>
          <p:cNvSpPr>
            <a:spLocks noChangeAspect="1"/>
          </p:cNvSpPr>
          <p:nvPr/>
        </p:nvSpPr>
        <p:spPr>
          <a:xfrm rot="6286658">
            <a:off x="5135486" y="5460230"/>
            <a:ext cx="499195" cy="499195"/>
          </a:xfrm>
          <a:prstGeom prst="ellipse">
            <a:avLst/>
          </a:prstGeom>
          <a:solidFill>
            <a:srgbClr val="00206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2775894-1D9A-69B1-BF79-150F3EF506F0}"/>
              </a:ext>
            </a:extLst>
          </p:cNvPr>
          <p:cNvSpPr>
            <a:spLocks noChangeAspect="1"/>
          </p:cNvSpPr>
          <p:nvPr/>
        </p:nvSpPr>
        <p:spPr>
          <a:xfrm rot="6286658">
            <a:off x="10597966" y="2092763"/>
            <a:ext cx="837566" cy="837566"/>
          </a:xfrm>
          <a:prstGeom prst="ellipse">
            <a:avLst/>
          </a:prstGeom>
          <a:solidFill>
            <a:schemeClr val="accent4">
              <a:lumMod val="5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5A3CCCA-CB26-8A21-C293-D4C2D3583068}"/>
              </a:ext>
            </a:extLst>
          </p:cNvPr>
          <p:cNvSpPr>
            <a:spLocks noChangeAspect="1"/>
          </p:cNvSpPr>
          <p:nvPr/>
        </p:nvSpPr>
        <p:spPr>
          <a:xfrm rot="6286658">
            <a:off x="847707" y="5532136"/>
            <a:ext cx="256197" cy="256197"/>
          </a:xfrm>
          <a:prstGeom prst="ellipse">
            <a:avLst/>
          </a:prstGeom>
          <a:solidFill>
            <a:schemeClr val="accent2">
              <a:lumMod val="60000"/>
              <a:lumOff val="40000"/>
              <a:alpha val="709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B8AC466-3CEB-6765-DD75-4212168CB902}"/>
              </a:ext>
            </a:extLst>
          </p:cNvPr>
          <p:cNvSpPr>
            <a:spLocks noChangeAspect="1"/>
          </p:cNvSpPr>
          <p:nvPr/>
        </p:nvSpPr>
        <p:spPr>
          <a:xfrm rot="6286658">
            <a:off x="2306183" y="4397828"/>
            <a:ext cx="256197" cy="256197"/>
          </a:xfrm>
          <a:prstGeom prst="ellipse">
            <a:avLst/>
          </a:prstGeom>
          <a:solidFill>
            <a:srgbClr val="C00000">
              <a:alpha val="709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613EEFF6-BBAB-3CEE-F91E-442B75184548}"/>
              </a:ext>
            </a:extLst>
          </p:cNvPr>
          <p:cNvSpPr/>
          <p:nvPr/>
        </p:nvSpPr>
        <p:spPr>
          <a:xfrm>
            <a:off x="3520288" y="3809260"/>
            <a:ext cx="2481556" cy="2565400"/>
          </a:xfrm>
          <a:custGeom>
            <a:avLst/>
            <a:gdLst>
              <a:gd name="connsiteX0" fmla="*/ 0 w 2481556"/>
              <a:gd name="connsiteY0" fmla="*/ 413601 h 2565400"/>
              <a:gd name="connsiteX1" fmla="*/ 413601 w 2481556"/>
              <a:gd name="connsiteY1" fmla="*/ 0 h 2565400"/>
              <a:gd name="connsiteX2" fmla="*/ 998139 w 2481556"/>
              <a:gd name="connsiteY2" fmla="*/ 0 h 2565400"/>
              <a:gd name="connsiteX3" fmla="*/ 1533047 w 2481556"/>
              <a:gd name="connsiteY3" fmla="*/ 0 h 2565400"/>
              <a:gd name="connsiteX4" fmla="*/ 2067955 w 2481556"/>
              <a:gd name="connsiteY4" fmla="*/ 0 h 2565400"/>
              <a:gd name="connsiteX5" fmla="*/ 2481556 w 2481556"/>
              <a:gd name="connsiteY5" fmla="*/ 413601 h 2565400"/>
              <a:gd name="connsiteX6" fmla="*/ 2481556 w 2481556"/>
              <a:gd name="connsiteY6" fmla="*/ 958236 h 2565400"/>
              <a:gd name="connsiteX7" fmla="*/ 2481556 w 2481556"/>
              <a:gd name="connsiteY7" fmla="*/ 1502872 h 2565400"/>
              <a:gd name="connsiteX8" fmla="*/ 2481556 w 2481556"/>
              <a:gd name="connsiteY8" fmla="*/ 2151799 h 2565400"/>
              <a:gd name="connsiteX9" fmla="*/ 2067955 w 2481556"/>
              <a:gd name="connsiteY9" fmla="*/ 2565400 h 2565400"/>
              <a:gd name="connsiteX10" fmla="*/ 1516504 w 2481556"/>
              <a:gd name="connsiteY10" fmla="*/ 2565400 h 2565400"/>
              <a:gd name="connsiteX11" fmla="*/ 981596 w 2481556"/>
              <a:gd name="connsiteY11" fmla="*/ 2565400 h 2565400"/>
              <a:gd name="connsiteX12" fmla="*/ 413601 w 2481556"/>
              <a:gd name="connsiteY12" fmla="*/ 2565400 h 2565400"/>
              <a:gd name="connsiteX13" fmla="*/ 0 w 2481556"/>
              <a:gd name="connsiteY13" fmla="*/ 2151799 h 2565400"/>
              <a:gd name="connsiteX14" fmla="*/ 0 w 2481556"/>
              <a:gd name="connsiteY14" fmla="*/ 1572400 h 2565400"/>
              <a:gd name="connsiteX15" fmla="*/ 0 w 2481556"/>
              <a:gd name="connsiteY15" fmla="*/ 958236 h 2565400"/>
              <a:gd name="connsiteX16" fmla="*/ 0 w 2481556"/>
              <a:gd name="connsiteY16" fmla="*/ 413601 h 256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1556" h="2565400" extrusionOk="0">
                <a:moveTo>
                  <a:pt x="0" y="413601"/>
                </a:moveTo>
                <a:cubicBezTo>
                  <a:pt x="-48689" y="155142"/>
                  <a:pt x="146164" y="14641"/>
                  <a:pt x="413601" y="0"/>
                </a:cubicBezTo>
                <a:cubicBezTo>
                  <a:pt x="582051" y="-43163"/>
                  <a:pt x="840589" y="20651"/>
                  <a:pt x="998139" y="0"/>
                </a:cubicBezTo>
                <a:cubicBezTo>
                  <a:pt x="1155689" y="-20651"/>
                  <a:pt x="1411237" y="9654"/>
                  <a:pt x="1533047" y="0"/>
                </a:cubicBezTo>
                <a:cubicBezTo>
                  <a:pt x="1654857" y="-9654"/>
                  <a:pt x="1899070" y="19900"/>
                  <a:pt x="2067955" y="0"/>
                </a:cubicBezTo>
                <a:cubicBezTo>
                  <a:pt x="2291415" y="-15994"/>
                  <a:pt x="2496214" y="130932"/>
                  <a:pt x="2481556" y="413601"/>
                </a:cubicBezTo>
                <a:cubicBezTo>
                  <a:pt x="2505910" y="676777"/>
                  <a:pt x="2432336" y="718626"/>
                  <a:pt x="2481556" y="958236"/>
                </a:cubicBezTo>
                <a:cubicBezTo>
                  <a:pt x="2530776" y="1197847"/>
                  <a:pt x="2439113" y="1255455"/>
                  <a:pt x="2481556" y="1502872"/>
                </a:cubicBezTo>
                <a:cubicBezTo>
                  <a:pt x="2523999" y="1750289"/>
                  <a:pt x="2465983" y="1847635"/>
                  <a:pt x="2481556" y="2151799"/>
                </a:cubicBezTo>
                <a:cubicBezTo>
                  <a:pt x="2518795" y="2389179"/>
                  <a:pt x="2250869" y="2558039"/>
                  <a:pt x="2067955" y="2565400"/>
                </a:cubicBezTo>
                <a:cubicBezTo>
                  <a:pt x="1833489" y="2626809"/>
                  <a:pt x="1752750" y="2559781"/>
                  <a:pt x="1516504" y="2565400"/>
                </a:cubicBezTo>
                <a:cubicBezTo>
                  <a:pt x="1280258" y="2571019"/>
                  <a:pt x="1214133" y="2532726"/>
                  <a:pt x="981596" y="2565400"/>
                </a:cubicBezTo>
                <a:cubicBezTo>
                  <a:pt x="749059" y="2598074"/>
                  <a:pt x="557626" y="2535070"/>
                  <a:pt x="413601" y="2565400"/>
                </a:cubicBezTo>
                <a:cubicBezTo>
                  <a:pt x="221134" y="2520760"/>
                  <a:pt x="-19474" y="2372697"/>
                  <a:pt x="0" y="2151799"/>
                </a:cubicBezTo>
                <a:cubicBezTo>
                  <a:pt x="-49760" y="1999958"/>
                  <a:pt x="33438" y="1850160"/>
                  <a:pt x="0" y="1572400"/>
                </a:cubicBezTo>
                <a:cubicBezTo>
                  <a:pt x="-33438" y="1294640"/>
                  <a:pt x="1642" y="1225616"/>
                  <a:pt x="0" y="958236"/>
                </a:cubicBezTo>
                <a:cubicBezTo>
                  <a:pt x="-1642" y="690856"/>
                  <a:pt x="5605" y="671535"/>
                  <a:pt x="0" y="413601"/>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ABE2DBA1-08A1-77E8-6620-02559DA561A4}"/>
              </a:ext>
            </a:extLst>
          </p:cNvPr>
          <p:cNvSpPr/>
          <p:nvPr/>
        </p:nvSpPr>
        <p:spPr>
          <a:xfrm>
            <a:off x="-1066881" y="1683770"/>
            <a:ext cx="4118945" cy="3254818"/>
          </a:xfrm>
          <a:custGeom>
            <a:avLst/>
            <a:gdLst>
              <a:gd name="connsiteX0" fmla="*/ 0 w 4118945"/>
              <a:gd name="connsiteY0" fmla="*/ 542481 h 3254818"/>
              <a:gd name="connsiteX1" fmla="*/ 542481 w 4118945"/>
              <a:gd name="connsiteY1" fmla="*/ 0 h 3254818"/>
              <a:gd name="connsiteX2" fmla="*/ 1108824 w 4118945"/>
              <a:gd name="connsiteY2" fmla="*/ 0 h 3254818"/>
              <a:gd name="connsiteX3" fmla="*/ 1584148 w 4118945"/>
              <a:gd name="connsiteY3" fmla="*/ 0 h 3254818"/>
              <a:gd name="connsiteX4" fmla="*/ 2029133 w 4118945"/>
              <a:gd name="connsiteY4" fmla="*/ 0 h 3254818"/>
              <a:gd name="connsiteX5" fmla="*/ 2565136 w 4118945"/>
              <a:gd name="connsiteY5" fmla="*/ 0 h 3254818"/>
              <a:gd name="connsiteX6" fmla="*/ 3040460 w 4118945"/>
              <a:gd name="connsiteY6" fmla="*/ 0 h 3254818"/>
              <a:gd name="connsiteX7" fmla="*/ 3576464 w 4118945"/>
              <a:gd name="connsiteY7" fmla="*/ 0 h 3254818"/>
              <a:gd name="connsiteX8" fmla="*/ 4118945 w 4118945"/>
              <a:gd name="connsiteY8" fmla="*/ 542481 h 3254818"/>
              <a:gd name="connsiteX9" fmla="*/ 4118945 w 4118945"/>
              <a:gd name="connsiteY9" fmla="*/ 1041548 h 3254818"/>
              <a:gd name="connsiteX10" fmla="*/ 4118945 w 4118945"/>
              <a:gd name="connsiteY10" fmla="*/ 1584012 h 3254818"/>
              <a:gd name="connsiteX11" fmla="*/ 4118945 w 4118945"/>
              <a:gd name="connsiteY11" fmla="*/ 2126476 h 3254818"/>
              <a:gd name="connsiteX12" fmla="*/ 4118945 w 4118945"/>
              <a:gd name="connsiteY12" fmla="*/ 2712337 h 3254818"/>
              <a:gd name="connsiteX13" fmla="*/ 3576464 w 4118945"/>
              <a:gd name="connsiteY13" fmla="*/ 3254818 h 3254818"/>
              <a:gd name="connsiteX14" fmla="*/ 3070800 w 4118945"/>
              <a:gd name="connsiteY14" fmla="*/ 3254818 h 3254818"/>
              <a:gd name="connsiteX15" fmla="*/ 2565136 w 4118945"/>
              <a:gd name="connsiteY15" fmla="*/ 3254818 h 3254818"/>
              <a:gd name="connsiteX16" fmla="*/ 1998793 w 4118945"/>
              <a:gd name="connsiteY16" fmla="*/ 3254818 h 3254818"/>
              <a:gd name="connsiteX17" fmla="*/ 1493129 w 4118945"/>
              <a:gd name="connsiteY17" fmla="*/ 3254818 h 3254818"/>
              <a:gd name="connsiteX18" fmla="*/ 1078485 w 4118945"/>
              <a:gd name="connsiteY18" fmla="*/ 3254818 h 3254818"/>
              <a:gd name="connsiteX19" fmla="*/ 542481 w 4118945"/>
              <a:gd name="connsiteY19" fmla="*/ 3254818 h 3254818"/>
              <a:gd name="connsiteX20" fmla="*/ 0 w 4118945"/>
              <a:gd name="connsiteY20" fmla="*/ 2712337 h 3254818"/>
              <a:gd name="connsiteX21" fmla="*/ 0 w 4118945"/>
              <a:gd name="connsiteY21" fmla="*/ 2191572 h 3254818"/>
              <a:gd name="connsiteX22" fmla="*/ 0 w 4118945"/>
              <a:gd name="connsiteY22" fmla="*/ 1649108 h 3254818"/>
              <a:gd name="connsiteX23" fmla="*/ 0 w 4118945"/>
              <a:gd name="connsiteY23" fmla="*/ 1171739 h 3254818"/>
              <a:gd name="connsiteX24" fmla="*/ 0 w 4118945"/>
              <a:gd name="connsiteY24" fmla="*/ 542481 h 32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18945" h="3254818" extrusionOk="0">
                <a:moveTo>
                  <a:pt x="0" y="542481"/>
                </a:moveTo>
                <a:cubicBezTo>
                  <a:pt x="-33223" y="222385"/>
                  <a:pt x="170882" y="27021"/>
                  <a:pt x="542481" y="0"/>
                </a:cubicBezTo>
                <a:cubicBezTo>
                  <a:pt x="719159" y="-39132"/>
                  <a:pt x="854396" y="50382"/>
                  <a:pt x="1108824" y="0"/>
                </a:cubicBezTo>
                <a:cubicBezTo>
                  <a:pt x="1363252" y="-50382"/>
                  <a:pt x="1471560" y="36656"/>
                  <a:pt x="1584148" y="0"/>
                </a:cubicBezTo>
                <a:cubicBezTo>
                  <a:pt x="1696736" y="-36656"/>
                  <a:pt x="1816734" y="34435"/>
                  <a:pt x="2029133" y="0"/>
                </a:cubicBezTo>
                <a:cubicBezTo>
                  <a:pt x="2241533" y="-34435"/>
                  <a:pt x="2338014" y="22649"/>
                  <a:pt x="2565136" y="0"/>
                </a:cubicBezTo>
                <a:cubicBezTo>
                  <a:pt x="2792258" y="-22649"/>
                  <a:pt x="2816943" y="29441"/>
                  <a:pt x="3040460" y="0"/>
                </a:cubicBezTo>
                <a:cubicBezTo>
                  <a:pt x="3263977" y="-29441"/>
                  <a:pt x="3377416" y="33276"/>
                  <a:pt x="3576464" y="0"/>
                </a:cubicBezTo>
                <a:cubicBezTo>
                  <a:pt x="3867661" y="-80169"/>
                  <a:pt x="4073983" y="305362"/>
                  <a:pt x="4118945" y="542481"/>
                </a:cubicBezTo>
                <a:cubicBezTo>
                  <a:pt x="4124447" y="751680"/>
                  <a:pt x="4097878" y="930808"/>
                  <a:pt x="4118945" y="1041548"/>
                </a:cubicBezTo>
                <a:cubicBezTo>
                  <a:pt x="4140012" y="1152288"/>
                  <a:pt x="4055433" y="1408731"/>
                  <a:pt x="4118945" y="1584012"/>
                </a:cubicBezTo>
                <a:cubicBezTo>
                  <a:pt x="4182457" y="1759293"/>
                  <a:pt x="4116768" y="1966885"/>
                  <a:pt x="4118945" y="2126476"/>
                </a:cubicBezTo>
                <a:cubicBezTo>
                  <a:pt x="4121122" y="2286067"/>
                  <a:pt x="4096316" y="2581317"/>
                  <a:pt x="4118945" y="2712337"/>
                </a:cubicBezTo>
                <a:cubicBezTo>
                  <a:pt x="4170260" y="3074798"/>
                  <a:pt x="3905948" y="3228656"/>
                  <a:pt x="3576464" y="3254818"/>
                </a:cubicBezTo>
                <a:cubicBezTo>
                  <a:pt x="3337674" y="3267754"/>
                  <a:pt x="3245785" y="3249659"/>
                  <a:pt x="3070800" y="3254818"/>
                </a:cubicBezTo>
                <a:cubicBezTo>
                  <a:pt x="2895815" y="3259977"/>
                  <a:pt x="2791793" y="3228674"/>
                  <a:pt x="2565136" y="3254818"/>
                </a:cubicBezTo>
                <a:cubicBezTo>
                  <a:pt x="2338479" y="3280962"/>
                  <a:pt x="2118915" y="3211457"/>
                  <a:pt x="1998793" y="3254818"/>
                </a:cubicBezTo>
                <a:cubicBezTo>
                  <a:pt x="1878671" y="3298179"/>
                  <a:pt x="1621300" y="3227371"/>
                  <a:pt x="1493129" y="3254818"/>
                </a:cubicBezTo>
                <a:cubicBezTo>
                  <a:pt x="1364958" y="3282265"/>
                  <a:pt x="1245061" y="3249859"/>
                  <a:pt x="1078485" y="3254818"/>
                </a:cubicBezTo>
                <a:cubicBezTo>
                  <a:pt x="911909" y="3259777"/>
                  <a:pt x="689861" y="3238699"/>
                  <a:pt x="542481" y="3254818"/>
                </a:cubicBezTo>
                <a:cubicBezTo>
                  <a:pt x="262434" y="3243218"/>
                  <a:pt x="-23139" y="3048676"/>
                  <a:pt x="0" y="2712337"/>
                </a:cubicBezTo>
                <a:cubicBezTo>
                  <a:pt x="-24642" y="2509434"/>
                  <a:pt x="38051" y="2388107"/>
                  <a:pt x="0" y="2191572"/>
                </a:cubicBezTo>
                <a:cubicBezTo>
                  <a:pt x="-38051" y="1995038"/>
                  <a:pt x="22467" y="1917597"/>
                  <a:pt x="0" y="1649108"/>
                </a:cubicBezTo>
                <a:cubicBezTo>
                  <a:pt x="-22467" y="1380619"/>
                  <a:pt x="28310" y="1325149"/>
                  <a:pt x="0" y="1171739"/>
                </a:cubicBezTo>
                <a:cubicBezTo>
                  <a:pt x="-28310" y="1018329"/>
                  <a:pt x="19262" y="725105"/>
                  <a:pt x="0" y="542481"/>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3635AA25-FF13-08EB-7CE6-C51915E7D13D}"/>
              </a:ext>
            </a:extLst>
          </p:cNvPr>
          <p:cNvSpPr/>
          <p:nvPr/>
        </p:nvSpPr>
        <p:spPr>
          <a:xfrm>
            <a:off x="7734037" y="-756342"/>
            <a:ext cx="5083408" cy="4880224"/>
          </a:xfrm>
          <a:custGeom>
            <a:avLst/>
            <a:gdLst>
              <a:gd name="connsiteX0" fmla="*/ 0 w 5083408"/>
              <a:gd name="connsiteY0" fmla="*/ 813387 h 4880224"/>
              <a:gd name="connsiteX1" fmla="*/ 813387 w 5083408"/>
              <a:gd name="connsiteY1" fmla="*/ 0 h 4880224"/>
              <a:gd name="connsiteX2" fmla="*/ 1458625 w 5083408"/>
              <a:gd name="connsiteY2" fmla="*/ 0 h 4880224"/>
              <a:gd name="connsiteX3" fmla="*/ 2000165 w 5083408"/>
              <a:gd name="connsiteY3" fmla="*/ 0 h 4880224"/>
              <a:gd name="connsiteX4" fmla="*/ 2507138 w 5083408"/>
              <a:gd name="connsiteY4" fmla="*/ 0 h 4880224"/>
              <a:gd name="connsiteX5" fmla="*/ 3117810 w 5083408"/>
              <a:gd name="connsiteY5" fmla="*/ 0 h 4880224"/>
              <a:gd name="connsiteX6" fmla="*/ 3659349 w 5083408"/>
              <a:gd name="connsiteY6" fmla="*/ 0 h 4880224"/>
              <a:gd name="connsiteX7" fmla="*/ 4270021 w 5083408"/>
              <a:gd name="connsiteY7" fmla="*/ 0 h 4880224"/>
              <a:gd name="connsiteX8" fmla="*/ 5083408 w 5083408"/>
              <a:gd name="connsiteY8" fmla="*/ 813387 h 4880224"/>
              <a:gd name="connsiteX9" fmla="*/ 5083408 w 5083408"/>
              <a:gd name="connsiteY9" fmla="*/ 1290560 h 4880224"/>
              <a:gd name="connsiteX10" fmla="*/ 5083408 w 5083408"/>
              <a:gd name="connsiteY10" fmla="*/ 1832801 h 4880224"/>
              <a:gd name="connsiteX11" fmla="*/ 5083408 w 5083408"/>
              <a:gd name="connsiteY11" fmla="*/ 2375043 h 4880224"/>
              <a:gd name="connsiteX12" fmla="*/ 5083408 w 5083408"/>
              <a:gd name="connsiteY12" fmla="*/ 2884750 h 4880224"/>
              <a:gd name="connsiteX13" fmla="*/ 5083408 w 5083408"/>
              <a:gd name="connsiteY13" fmla="*/ 3492061 h 4880224"/>
              <a:gd name="connsiteX14" fmla="*/ 5083408 w 5083408"/>
              <a:gd name="connsiteY14" fmla="*/ 4066837 h 4880224"/>
              <a:gd name="connsiteX15" fmla="*/ 4270021 w 5083408"/>
              <a:gd name="connsiteY15" fmla="*/ 4880224 h 4880224"/>
              <a:gd name="connsiteX16" fmla="*/ 3659349 w 5083408"/>
              <a:gd name="connsiteY16" fmla="*/ 4880224 h 4880224"/>
              <a:gd name="connsiteX17" fmla="*/ 3083243 w 5083408"/>
              <a:gd name="connsiteY17" fmla="*/ 4880224 h 4880224"/>
              <a:gd name="connsiteX18" fmla="*/ 2610837 w 5083408"/>
              <a:gd name="connsiteY18" fmla="*/ 4880224 h 4880224"/>
              <a:gd name="connsiteX19" fmla="*/ 2103864 w 5083408"/>
              <a:gd name="connsiteY19" fmla="*/ 4880224 h 4880224"/>
              <a:gd name="connsiteX20" fmla="*/ 1458625 w 5083408"/>
              <a:gd name="connsiteY20" fmla="*/ 4880224 h 4880224"/>
              <a:gd name="connsiteX21" fmla="*/ 813387 w 5083408"/>
              <a:gd name="connsiteY21" fmla="*/ 4880224 h 4880224"/>
              <a:gd name="connsiteX22" fmla="*/ 0 w 5083408"/>
              <a:gd name="connsiteY22" fmla="*/ 4066837 h 4880224"/>
              <a:gd name="connsiteX23" fmla="*/ 0 w 5083408"/>
              <a:gd name="connsiteY23" fmla="*/ 3492061 h 4880224"/>
              <a:gd name="connsiteX24" fmla="*/ 0 w 5083408"/>
              <a:gd name="connsiteY24" fmla="*/ 3047423 h 4880224"/>
              <a:gd name="connsiteX25" fmla="*/ 0 w 5083408"/>
              <a:gd name="connsiteY25" fmla="*/ 2505181 h 4880224"/>
              <a:gd name="connsiteX26" fmla="*/ 0 w 5083408"/>
              <a:gd name="connsiteY26" fmla="*/ 2028008 h 4880224"/>
              <a:gd name="connsiteX27" fmla="*/ 0 w 5083408"/>
              <a:gd name="connsiteY27" fmla="*/ 1453232 h 4880224"/>
              <a:gd name="connsiteX28" fmla="*/ 0 w 5083408"/>
              <a:gd name="connsiteY28" fmla="*/ 813387 h 488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3408" h="4880224" extrusionOk="0">
                <a:moveTo>
                  <a:pt x="0" y="813387"/>
                </a:moveTo>
                <a:cubicBezTo>
                  <a:pt x="-63641" y="324911"/>
                  <a:pt x="300873" y="23755"/>
                  <a:pt x="813387" y="0"/>
                </a:cubicBezTo>
                <a:cubicBezTo>
                  <a:pt x="949501" y="-33127"/>
                  <a:pt x="1292186" y="45633"/>
                  <a:pt x="1458625" y="0"/>
                </a:cubicBezTo>
                <a:cubicBezTo>
                  <a:pt x="1625064" y="-45633"/>
                  <a:pt x="1862968" y="4011"/>
                  <a:pt x="2000165" y="0"/>
                </a:cubicBezTo>
                <a:cubicBezTo>
                  <a:pt x="2137362" y="-4011"/>
                  <a:pt x="2296962" y="23643"/>
                  <a:pt x="2507138" y="0"/>
                </a:cubicBezTo>
                <a:cubicBezTo>
                  <a:pt x="2717314" y="-23643"/>
                  <a:pt x="2820655" y="48970"/>
                  <a:pt x="3117810" y="0"/>
                </a:cubicBezTo>
                <a:cubicBezTo>
                  <a:pt x="3414965" y="-48970"/>
                  <a:pt x="3528379" y="34262"/>
                  <a:pt x="3659349" y="0"/>
                </a:cubicBezTo>
                <a:cubicBezTo>
                  <a:pt x="3790319" y="-34262"/>
                  <a:pt x="4136233" y="26642"/>
                  <a:pt x="4270021" y="0"/>
                </a:cubicBezTo>
                <a:cubicBezTo>
                  <a:pt x="4709729" y="-90724"/>
                  <a:pt x="5010866" y="464978"/>
                  <a:pt x="5083408" y="813387"/>
                </a:cubicBezTo>
                <a:cubicBezTo>
                  <a:pt x="5119399" y="936756"/>
                  <a:pt x="5053431" y="1135374"/>
                  <a:pt x="5083408" y="1290560"/>
                </a:cubicBezTo>
                <a:cubicBezTo>
                  <a:pt x="5113385" y="1445746"/>
                  <a:pt x="5039776" y="1692743"/>
                  <a:pt x="5083408" y="1832801"/>
                </a:cubicBezTo>
                <a:cubicBezTo>
                  <a:pt x="5127040" y="1972859"/>
                  <a:pt x="5069970" y="2120852"/>
                  <a:pt x="5083408" y="2375043"/>
                </a:cubicBezTo>
                <a:cubicBezTo>
                  <a:pt x="5096846" y="2629234"/>
                  <a:pt x="5072276" y="2762643"/>
                  <a:pt x="5083408" y="2884750"/>
                </a:cubicBezTo>
                <a:cubicBezTo>
                  <a:pt x="5094540" y="3006857"/>
                  <a:pt x="5071557" y="3290095"/>
                  <a:pt x="5083408" y="3492061"/>
                </a:cubicBezTo>
                <a:cubicBezTo>
                  <a:pt x="5095259" y="3694027"/>
                  <a:pt x="5018361" y="3807753"/>
                  <a:pt x="5083408" y="4066837"/>
                </a:cubicBezTo>
                <a:cubicBezTo>
                  <a:pt x="5029295" y="4524944"/>
                  <a:pt x="4703722" y="4869516"/>
                  <a:pt x="4270021" y="4880224"/>
                </a:cubicBezTo>
                <a:cubicBezTo>
                  <a:pt x="3980360" y="4910525"/>
                  <a:pt x="3824018" y="4818295"/>
                  <a:pt x="3659349" y="4880224"/>
                </a:cubicBezTo>
                <a:cubicBezTo>
                  <a:pt x="3494680" y="4942153"/>
                  <a:pt x="3209441" y="4839436"/>
                  <a:pt x="3083243" y="4880224"/>
                </a:cubicBezTo>
                <a:cubicBezTo>
                  <a:pt x="2957045" y="4921012"/>
                  <a:pt x="2725043" y="4848345"/>
                  <a:pt x="2610837" y="4880224"/>
                </a:cubicBezTo>
                <a:cubicBezTo>
                  <a:pt x="2496631" y="4912103"/>
                  <a:pt x="2287552" y="4857386"/>
                  <a:pt x="2103864" y="4880224"/>
                </a:cubicBezTo>
                <a:cubicBezTo>
                  <a:pt x="1920176" y="4903062"/>
                  <a:pt x="1775151" y="4849465"/>
                  <a:pt x="1458625" y="4880224"/>
                </a:cubicBezTo>
                <a:cubicBezTo>
                  <a:pt x="1142099" y="4910983"/>
                  <a:pt x="1134745" y="4854467"/>
                  <a:pt x="813387" y="4880224"/>
                </a:cubicBezTo>
                <a:cubicBezTo>
                  <a:pt x="377292" y="4906213"/>
                  <a:pt x="-119190" y="4578912"/>
                  <a:pt x="0" y="4066837"/>
                </a:cubicBezTo>
                <a:cubicBezTo>
                  <a:pt x="-25332" y="3950553"/>
                  <a:pt x="67551" y="3612673"/>
                  <a:pt x="0" y="3492061"/>
                </a:cubicBezTo>
                <a:cubicBezTo>
                  <a:pt x="-67551" y="3371449"/>
                  <a:pt x="6748" y="3170310"/>
                  <a:pt x="0" y="3047423"/>
                </a:cubicBezTo>
                <a:cubicBezTo>
                  <a:pt x="-6748" y="2924536"/>
                  <a:pt x="41500" y="2742093"/>
                  <a:pt x="0" y="2505181"/>
                </a:cubicBezTo>
                <a:cubicBezTo>
                  <a:pt x="-41500" y="2268269"/>
                  <a:pt x="10017" y="2141579"/>
                  <a:pt x="0" y="2028008"/>
                </a:cubicBezTo>
                <a:cubicBezTo>
                  <a:pt x="-10017" y="1914437"/>
                  <a:pt x="123" y="1601635"/>
                  <a:pt x="0" y="1453232"/>
                </a:cubicBezTo>
                <a:cubicBezTo>
                  <a:pt x="-123" y="1304829"/>
                  <a:pt x="21153" y="973335"/>
                  <a:pt x="0" y="813387"/>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9F705A5E-E2D0-49C6-8B85-5D8F0869B9B4}"/>
              </a:ext>
            </a:extLst>
          </p:cNvPr>
          <p:cNvSpPr/>
          <p:nvPr/>
        </p:nvSpPr>
        <p:spPr>
          <a:xfrm>
            <a:off x="6450722" y="4538237"/>
            <a:ext cx="4364426" cy="3193006"/>
          </a:xfrm>
          <a:custGeom>
            <a:avLst/>
            <a:gdLst>
              <a:gd name="connsiteX0" fmla="*/ 0 w 4364426"/>
              <a:gd name="connsiteY0" fmla="*/ 532178 h 3193006"/>
              <a:gd name="connsiteX1" fmla="*/ 532178 w 4364426"/>
              <a:gd name="connsiteY1" fmla="*/ 0 h 3193006"/>
              <a:gd name="connsiteX2" fmla="*/ 1148191 w 4364426"/>
              <a:gd name="connsiteY2" fmla="*/ 0 h 3193006"/>
              <a:gd name="connsiteX3" fmla="*/ 1665202 w 4364426"/>
              <a:gd name="connsiteY3" fmla="*/ 0 h 3193006"/>
              <a:gd name="connsiteX4" fmla="*/ 2149212 w 4364426"/>
              <a:gd name="connsiteY4" fmla="*/ 0 h 3193006"/>
              <a:gd name="connsiteX5" fmla="*/ 2732225 w 4364426"/>
              <a:gd name="connsiteY5" fmla="*/ 0 h 3193006"/>
              <a:gd name="connsiteX6" fmla="*/ 3249236 w 4364426"/>
              <a:gd name="connsiteY6" fmla="*/ 0 h 3193006"/>
              <a:gd name="connsiteX7" fmla="*/ 3832248 w 4364426"/>
              <a:gd name="connsiteY7" fmla="*/ 0 h 3193006"/>
              <a:gd name="connsiteX8" fmla="*/ 4364426 w 4364426"/>
              <a:gd name="connsiteY8" fmla="*/ 532178 h 3193006"/>
              <a:gd name="connsiteX9" fmla="*/ 4364426 w 4364426"/>
              <a:gd name="connsiteY9" fmla="*/ 1021768 h 3193006"/>
              <a:gd name="connsiteX10" fmla="*/ 4364426 w 4364426"/>
              <a:gd name="connsiteY10" fmla="*/ 1553930 h 3193006"/>
              <a:gd name="connsiteX11" fmla="*/ 4364426 w 4364426"/>
              <a:gd name="connsiteY11" fmla="*/ 2086093 h 3193006"/>
              <a:gd name="connsiteX12" fmla="*/ 4364426 w 4364426"/>
              <a:gd name="connsiteY12" fmla="*/ 2660828 h 3193006"/>
              <a:gd name="connsiteX13" fmla="*/ 3832248 w 4364426"/>
              <a:gd name="connsiteY13" fmla="*/ 3193006 h 3193006"/>
              <a:gd name="connsiteX14" fmla="*/ 3282236 w 4364426"/>
              <a:gd name="connsiteY14" fmla="*/ 3193006 h 3193006"/>
              <a:gd name="connsiteX15" fmla="*/ 2732225 w 4364426"/>
              <a:gd name="connsiteY15" fmla="*/ 3193006 h 3193006"/>
              <a:gd name="connsiteX16" fmla="*/ 2116212 w 4364426"/>
              <a:gd name="connsiteY16" fmla="*/ 3193006 h 3193006"/>
              <a:gd name="connsiteX17" fmla="*/ 1566200 w 4364426"/>
              <a:gd name="connsiteY17" fmla="*/ 3193006 h 3193006"/>
              <a:gd name="connsiteX18" fmla="*/ 1115190 w 4364426"/>
              <a:gd name="connsiteY18" fmla="*/ 3193006 h 3193006"/>
              <a:gd name="connsiteX19" fmla="*/ 532178 w 4364426"/>
              <a:gd name="connsiteY19" fmla="*/ 3193006 h 3193006"/>
              <a:gd name="connsiteX20" fmla="*/ 0 w 4364426"/>
              <a:gd name="connsiteY20" fmla="*/ 2660828 h 3193006"/>
              <a:gd name="connsiteX21" fmla="*/ 0 w 4364426"/>
              <a:gd name="connsiteY21" fmla="*/ 2149952 h 3193006"/>
              <a:gd name="connsiteX22" fmla="*/ 0 w 4364426"/>
              <a:gd name="connsiteY22" fmla="*/ 1617790 h 3193006"/>
              <a:gd name="connsiteX23" fmla="*/ 0 w 4364426"/>
              <a:gd name="connsiteY23" fmla="*/ 1149487 h 3193006"/>
              <a:gd name="connsiteX24" fmla="*/ 0 w 4364426"/>
              <a:gd name="connsiteY24" fmla="*/ 532178 h 319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64426" h="3193006" extrusionOk="0">
                <a:moveTo>
                  <a:pt x="0" y="532178"/>
                </a:moveTo>
                <a:cubicBezTo>
                  <a:pt x="-57830" y="202593"/>
                  <a:pt x="206047" y="12092"/>
                  <a:pt x="532178" y="0"/>
                </a:cubicBezTo>
                <a:cubicBezTo>
                  <a:pt x="824200" y="-13927"/>
                  <a:pt x="848181" y="36722"/>
                  <a:pt x="1148191" y="0"/>
                </a:cubicBezTo>
                <a:cubicBezTo>
                  <a:pt x="1448201" y="-36722"/>
                  <a:pt x="1444199" y="39150"/>
                  <a:pt x="1665202" y="0"/>
                </a:cubicBezTo>
                <a:cubicBezTo>
                  <a:pt x="1886205" y="-39150"/>
                  <a:pt x="1997128" y="28683"/>
                  <a:pt x="2149212" y="0"/>
                </a:cubicBezTo>
                <a:cubicBezTo>
                  <a:pt x="2301296" y="-28683"/>
                  <a:pt x="2498667" y="42976"/>
                  <a:pt x="2732225" y="0"/>
                </a:cubicBezTo>
                <a:cubicBezTo>
                  <a:pt x="2965783" y="-42976"/>
                  <a:pt x="3107363" y="23990"/>
                  <a:pt x="3249236" y="0"/>
                </a:cubicBezTo>
                <a:cubicBezTo>
                  <a:pt x="3391109" y="-23990"/>
                  <a:pt x="3712289" y="50682"/>
                  <a:pt x="3832248" y="0"/>
                </a:cubicBezTo>
                <a:cubicBezTo>
                  <a:pt x="4122797" y="-32085"/>
                  <a:pt x="4356567" y="249185"/>
                  <a:pt x="4364426" y="532178"/>
                </a:cubicBezTo>
                <a:cubicBezTo>
                  <a:pt x="4416510" y="738917"/>
                  <a:pt x="4324587" y="917832"/>
                  <a:pt x="4364426" y="1021768"/>
                </a:cubicBezTo>
                <a:cubicBezTo>
                  <a:pt x="4404265" y="1125704"/>
                  <a:pt x="4301459" y="1432395"/>
                  <a:pt x="4364426" y="1553930"/>
                </a:cubicBezTo>
                <a:cubicBezTo>
                  <a:pt x="4427393" y="1675465"/>
                  <a:pt x="4363587" y="1936819"/>
                  <a:pt x="4364426" y="2086093"/>
                </a:cubicBezTo>
                <a:cubicBezTo>
                  <a:pt x="4365265" y="2235367"/>
                  <a:pt x="4344941" y="2528928"/>
                  <a:pt x="4364426" y="2660828"/>
                </a:cubicBezTo>
                <a:cubicBezTo>
                  <a:pt x="4406428" y="3006192"/>
                  <a:pt x="4167026" y="3157228"/>
                  <a:pt x="3832248" y="3193006"/>
                </a:cubicBezTo>
                <a:cubicBezTo>
                  <a:pt x="3599284" y="3220728"/>
                  <a:pt x="3433900" y="3140157"/>
                  <a:pt x="3282236" y="3193006"/>
                </a:cubicBezTo>
                <a:cubicBezTo>
                  <a:pt x="3130572" y="3245855"/>
                  <a:pt x="2848618" y="3140101"/>
                  <a:pt x="2732225" y="3193006"/>
                </a:cubicBezTo>
                <a:cubicBezTo>
                  <a:pt x="2615832" y="3245911"/>
                  <a:pt x="2418866" y="3157868"/>
                  <a:pt x="2116212" y="3193006"/>
                </a:cubicBezTo>
                <a:cubicBezTo>
                  <a:pt x="1813558" y="3228144"/>
                  <a:pt x="1746362" y="3141254"/>
                  <a:pt x="1566200" y="3193006"/>
                </a:cubicBezTo>
                <a:cubicBezTo>
                  <a:pt x="1386038" y="3244758"/>
                  <a:pt x="1278927" y="3155447"/>
                  <a:pt x="1115190" y="3193006"/>
                </a:cubicBezTo>
                <a:cubicBezTo>
                  <a:pt x="951453" y="3230565"/>
                  <a:pt x="803825" y="3168704"/>
                  <a:pt x="532178" y="3193006"/>
                </a:cubicBezTo>
                <a:cubicBezTo>
                  <a:pt x="268087" y="3175316"/>
                  <a:pt x="-25850" y="2995780"/>
                  <a:pt x="0" y="2660828"/>
                </a:cubicBezTo>
                <a:cubicBezTo>
                  <a:pt x="-7508" y="2405701"/>
                  <a:pt x="6887" y="2310618"/>
                  <a:pt x="0" y="2149952"/>
                </a:cubicBezTo>
                <a:cubicBezTo>
                  <a:pt x="-6887" y="1989286"/>
                  <a:pt x="26163" y="1872027"/>
                  <a:pt x="0" y="1617790"/>
                </a:cubicBezTo>
                <a:cubicBezTo>
                  <a:pt x="-26163" y="1363553"/>
                  <a:pt x="41349" y="1316335"/>
                  <a:pt x="0" y="1149487"/>
                </a:cubicBezTo>
                <a:cubicBezTo>
                  <a:pt x="-41349" y="982639"/>
                  <a:pt x="21499" y="771671"/>
                  <a:pt x="0" y="532178"/>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6198BD90-3F52-2588-EF92-E5921F7A94DE}"/>
              </a:ext>
            </a:extLst>
          </p:cNvPr>
          <p:cNvSpPr/>
          <p:nvPr/>
        </p:nvSpPr>
        <p:spPr>
          <a:xfrm>
            <a:off x="3478639" y="1958992"/>
            <a:ext cx="3757807" cy="1443063"/>
          </a:xfrm>
          <a:custGeom>
            <a:avLst/>
            <a:gdLst>
              <a:gd name="connsiteX0" fmla="*/ 0 w 3757807"/>
              <a:gd name="connsiteY0" fmla="*/ 240515 h 1443063"/>
              <a:gd name="connsiteX1" fmla="*/ 240515 w 3757807"/>
              <a:gd name="connsiteY1" fmla="*/ 0 h 1443063"/>
              <a:gd name="connsiteX2" fmla="*/ 852180 w 3757807"/>
              <a:gd name="connsiteY2" fmla="*/ 0 h 1443063"/>
              <a:gd name="connsiteX3" fmla="*/ 1365542 w 3757807"/>
              <a:gd name="connsiteY3" fmla="*/ 0 h 1443063"/>
              <a:gd name="connsiteX4" fmla="*/ 1846136 w 3757807"/>
              <a:gd name="connsiteY4" fmla="*/ 0 h 1443063"/>
              <a:gd name="connsiteX5" fmla="*/ 2425033 w 3757807"/>
              <a:gd name="connsiteY5" fmla="*/ 0 h 1443063"/>
              <a:gd name="connsiteX6" fmla="*/ 2938395 w 3757807"/>
              <a:gd name="connsiteY6" fmla="*/ 0 h 1443063"/>
              <a:gd name="connsiteX7" fmla="*/ 3517292 w 3757807"/>
              <a:gd name="connsiteY7" fmla="*/ 0 h 1443063"/>
              <a:gd name="connsiteX8" fmla="*/ 3757807 w 3757807"/>
              <a:gd name="connsiteY8" fmla="*/ 240515 h 1443063"/>
              <a:gd name="connsiteX9" fmla="*/ 3757807 w 3757807"/>
              <a:gd name="connsiteY9" fmla="*/ 702291 h 1443063"/>
              <a:gd name="connsiteX10" fmla="*/ 3757807 w 3757807"/>
              <a:gd name="connsiteY10" fmla="*/ 1202548 h 1443063"/>
              <a:gd name="connsiteX11" fmla="*/ 3517292 w 3757807"/>
              <a:gd name="connsiteY11" fmla="*/ 1443063 h 1443063"/>
              <a:gd name="connsiteX12" fmla="*/ 3069466 w 3757807"/>
              <a:gd name="connsiteY12" fmla="*/ 1443063 h 1443063"/>
              <a:gd name="connsiteX13" fmla="*/ 2457801 w 3757807"/>
              <a:gd name="connsiteY13" fmla="*/ 1443063 h 1443063"/>
              <a:gd name="connsiteX14" fmla="*/ 1977207 w 3757807"/>
              <a:gd name="connsiteY14" fmla="*/ 1443063 h 1443063"/>
              <a:gd name="connsiteX15" fmla="*/ 1431077 w 3757807"/>
              <a:gd name="connsiteY15" fmla="*/ 1443063 h 1443063"/>
              <a:gd name="connsiteX16" fmla="*/ 819412 w 3757807"/>
              <a:gd name="connsiteY16" fmla="*/ 1443063 h 1443063"/>
              <a:gd name="connsiteX17" fmla="*/ 240515 w 3757807"/>
              <a:gd name="connsiteY17" fmla="*/ 1443063 h 1443063"/>
              <a:gd name="connsiteX18" fmla="*/ 0 w 3757807"/>
              <a:gd name="connsiteY18" fmla="*/ 1202548 h 1443063"/>
              <a:gd name="connsiteX19" fmla="*/ 0 w 3757807"/>
              <a:gd name="connsiteY19" fmla="*/ 740772 h 1443063"/>
              <a:gd name="connsiteX20" fmla="*/ 0 w 3757807"/>
              <a:gd name="connsiteY20" fmla="*/ 240515 h 1443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57807" h="1443063" extrusionOk="0">
                <a:moveTo>
                  <a:pt x="0" y="240515"/>
                </a:moveTo>
                <a:cubicBezTo>
                  <a:pt x="-11908" y="100337"/>
                  <a:pt x="95093" y="4725"/>
                  <a:pt x="240515" y="0"/>
                </a:cubicBezTo>
                <a:cubicBezTo>
                  <a:pt x="406694" y="-28335"/>
                  <a:pt x="697479" y="2716"/>
                  <a:pt x="852180" y="0"/>
                </a:cubicBezTo>
                <a:cubicBezTo>
                  <a:pt x="1006882" y="-2716"/>
                  <a:pt x="1235669" y="11053"/>
                  <a:pt x="1365542" y="0"/>
                </a:cubicBezTo>
                <a:cubicBezTo>
                  <a:pt x="1495415" y="-11053"/>
                  <a:pt x="1626391" y="55824"/>
                  <a:pt x="1846136" y="0"/>
                </a:cubicBezTo>
                <a:cubicBezTo>
                  <a:pt x="2065881" y="-55824"/>
                  <a:pt x="2146852" y="4302"/>
                  <a:pt x="2425033" y="0"/>
                </a:cubicBezTo>
                <a:cubicBezTo>
                  <a:pt x="2703214" y="-4302"/>
                  <a:pt x="2822428" y="36845"/>
                  <a:pt x="2938395" y="0"/>
                </a:cubicBezTo>
                <a:cubicBezTo>
                  <a:pt x="3054362" y="-36845"/>
                  <a:pt x="3284156" y="58626"/>
                  <a:pt x="3517292" y="0"/>
                </a:cubicBezTo>
                <a:cubicBezTo>
                  <a:pt x="3646111" y="-38279"/>
                  <a:pt x="3740052" y="132356"/>
                  <a:pt x="3757807" y="240515"/>
                </a:cubicBezTo>
                <a:cubicBezTo>
                  <a:pt x="3812816" y="338859"/>
                  <a:pt x="3746347" y="544238"/>
                  <a:pt x="3757807" y="702291"/>
                </a:cubicBezTo>
                <a:cubicBezTo>
                  <a:pt x="3769267" y="860344"/>
                  <a:pt x="3740165" y="986230"/>
                  <a:pt x="3757807" y="1202548"/>
                </a:cubicBezTo>
                <a:cubicBezTo>
                  <a:pt x="3774105" y="1359642"/>
                  <a:pt x="3653440" y="1477396"/>
                  <a:pt x="3517292" y="1443063"/>
                </a:cubicBezTo>
                <a:cubicBezTo>
                  <a:pt x="3345000" y="1478395"/>
                  <a:pt x="3190546" y="1422367"/>
                  <a:pt x="3069466" y="1443063"/>
                </a:cubicBezTo>
                <a:cubicBezTo>
                  <a:pt x="2948386" y="1463759"/>
                  <a:pt x="2602938" y="1370562"/>
                  <a:pt x="2457801" y="1443063"/>
                </a:cubicBezTo>
                <a:cubicBezTo>
                  <a:pt x="2312664" y="1515564"/>
                  <a:pt x="2171680" y="1396805"/>
                  <a:pt x="1977207" y="1443063"/>
                </a:cubicBezTo>
                <a:cubicBezTo>
                  <a:pt x="1782734" y="1489321"/>
                  <a:pt x="1617902" y="1431110"/>
                  <a:pt x="1431077" y="1443063"/>
                </a:cubicBezTo>
                <a:cubicBezTo>
                  <a:pt x="1244252" y="1455016"/>
                  <a:pt x="1064474" y="1396827"/>
                  <a:pt x="819412" y="1443063"/>
                </a:cubicBezTo>
                <a:cubicBezTo>
                  <a:pt x="574351" y="1489299"/>
                  <a:pt x="443107" y="1411456"/>
                  <a:pt x="240515" y="1443063"/>
                </a:cubicBezTo>
                <a:cubicBezTo>
                  <a:pt x="103280" y="1450933"/>
                  <a:pt x="28996" y="1356927"/>
                  <a:pt x="0" y="1202548"/>
                </a:cubicBezTo>
                <a:cubicBezTo>
                  <a:pt x="-29455" y="1034376"/>
                  <a:pt x="40448" y="869467"/>
                  <a:pt x="0" y="740772"/>
                </a:cubicBezTo>
                <a:cubicBezTo>
                  <a:pt x="-40448" y="612077"/>
                  <a:pt x="5286" y="384310"/>
                  <a:pt x="0" y="240515"/>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FB939429-83A8-F540-364D-AE1357188052}"/>
              </a:ext>
            </a:extLst>
          </p:cNvPr>
          <p:cNvSpPr/>
          <p:nvPr/>
        </p:nvSpPr>
        <p:spPr>
          <a:xfrm>
            <a:off x="589644" y="5253368"/>
            <a:ext cx="2685934" cy="2565400"/>
          </a:xfrm>
          <a:custGeom>
            <a:avLst/>
            <a:gdLst>
              <a:gd name="connsiteX0" fmla="*/ 0 w 2685934"/>
              <a:gd name="connsiteY0" fmla="*/ 427575 h 2565400"/>
              <a:gd name="connsiteX1" fmla="*/ 427575 w 2685934"/>
              <a:gd name="connsiteY1" fmla="*/ 0 h 2565400"/>
              <a:gd name="connsiteX2" fmla="*/ 921887 w 2685934"/>
              <a:gd name="connsiteY2" fmla="*/ 0 h 2565400"/>
              <a:gd name="connsiteX3" fmla="*/ 1361275 w 2685934"/>
              <a:gd name="connsiteY3" fmla="*/ 0 h 2565400"/>
              <a:gd name="connsiteX4" fmla="*/ 1782355 w 2685934"/>
              <a:gd name="connsiteY4" fmla="*/ 0 h 2565400"/>
              <a:gd name="connsiteX5" fmla="*/ 2258359 w 2685934"/>
              <a:gd name="connsiteY5" fmla="*/ 0 h 2565400"/>
              <a:gd name="connsiteX6" fmla="*/ 2685934 w 2685934"/>
              <a:gd name="connsiteY6" fmla="*/ 427575 h 2565400"/>
              <a:gd name="connsiteX7" fmla="*/ 2685934 w 2685934"/>
              <a:gd name="connsiteY7" fmla="*/ 997658 h 2565400"/>
              <a:gd name="connsiteX8" fmla="*/ 2685934 w 2685934"/>
              <a:gd name="connsiteY8" fmla="*/ 1601947 h 2565400"/>
              <a:gd name="connsiteX9" fmla="*/ 2685934 w 2685934"/>
              <a:gd name="connsiteY9" fmla="*/ 2137825 h 2565400"/>
              <a:gd name="connsiteX10" fmla="*/ 2258359 w 2685934"/>
              <a:gd name="connsiteY10" fmla="*/ 2565400 h 2565400"/>
              <a:gd name="connsiteX11" fmla="*/ 1782355 w 2685934"/>
              <a:gd name="connsiteY11" fmla="*/ 2565400 h 2565400"/>
              <a:gd name="connsiteX12" fmla="*/ 1288043 w 2685934"/>
              <a:gd name="connsiteY12" fmla="*/ 2565400 h 2565400"/>
              <a:gd name="connsiteX13" fmla="*/ 427575 w 2685934"/>
              <a:gd name="connsiteY13" fmla="*/ 2565400 h 2565400"/>
              <a:gd name="connsiteX14" fmla="*/ 0 w 2685934"/>
              <a:gd name="connsiteY14" fmla="*/ 2137825 h 2565400"/>
              <a:gd name="connsiteX15" fmla="*/ 0 w 2685934"/>
              <a:gd name="connsiteY15" fmla="*/ 1550639 h 2565400"/>
              <a:gd name="connsiteX16" fmla="*/ 0 w 2685934"/>
              <a:gd name="connsiteY16" fmla="*/ 980556 h 2565400"/>
              <a:gd name="connsiteX17" fmla="*/ 0 w 2685934"/>
              <a:gd name="connsiteY17" fmla="*/ 427575 h 256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5934" h="2565400" extrusionOk="0">
                <a:moveTo>
                  <a:pt x="0" y="427575"/>
                </a:moveTo>
                <a:cubicBezTo>
                  <a:pt x="-19133" y="179631"/>
                  <a:pt x="169600" y="8194"/>
                  <a:pt x="427575" y="0"/>
                </a:cubicBezTo>
                <a:cubicBezTo>
                  <a:pt x="535450" y="-24154"/>
                  <a:pt x="758798" y="8537"/>
                  <a:pt x="921887" y="0"/>
                </a:cubicBezTo>
                <a:cubicBezTo>
                  <a:pt x="1084976" y="-8537"/>
                  <a:pt x="1144865" y="38774"/>
                  <a:pt x="1361275" y="0"/>
                </a:cubicBezTo>
                <a:cubicBezTo>
                  <a:pt x="1577685" y="-38774"/>
                  <a:pt x="1650328" y="6690"/>
                  <a:pt x="1782355" y="0"/>
                </a:cubicBezTo>
                <a:cubicBezTo>
                  <a:pt x="1914382" y="-6690"/>
                  <a:pt x="2114122" y="21492"/>
                  <a:pt x="2258359" y="0"/>
                </a:cubicBezTo>
                <a:cubicBezTo>
                  <a:pt x="2523612" y="-59908"/>
                  <a:pt x="2672606" y="189391"/>
                  <a:pt x="2685934" y="427575"/>
                </a:cubicBezTo>
                <a:cubicBezTo>
                  <a:pt x="2740238" y="575952"/>
                  <a:pt x="2627288" y="878227"/>
                  <a:pt x="2685934" y="997658"/>
                </a:cubicBezTo>
                <a:cubicBezTo>
                  <a:pt x="2744580" y="1117089"/>
                  <a:pt x="2624697" y="1390570"/>
                  <a:pt x="2685934" y="1601947"/>
                </a:cubicBezTo>
                <a:cubicBezTo>
                  <a:pt x="2747171" y="1813324"/>
                  <a:pt x="2670158" y="2017570"/>
                  <a:pt x="2685934" y="2137825"/>
                </a:cubicBezTo>
                <a:cubicBezTo>
                  <a:pt x="2635580" y="2371088"/>
                  <a:pt x="2507371" y="2530111"/>
                  <a:pt x="2258359" y="2565400"/>
                </a:cubicBezTo>
                <a:cubicBezTo>
                  <a:pt x="2041241" y="2618199"/>
                  <a:pt x="1975152" y="2553700"/>
                  <a:pt x="1782355" y="2565400"/>
                </a:cubicBezTo>
                <a:cubicBezTo>
                  <a:pt x="1589558" y="2577100"/>
                  <a:pt x="1438820" y="2557171"/>
                  <a:pt x="1288043" y="2565400"/>
                </a:cubicBezTo>
                <a:cubicBezTo>
                  <a:pt x="1137266" y="2573629"/>
                  <a:pt x="721650" y="2564617"/>
                  <a:pt x="427575" y="2565400"/>
                </a:cubicBezTo>
                <a:cubicBezTo>
                  <a:pt x="124281" y="2576427"/>
                  <a:pt x="-32429" y="2351592"/>
                  <a:pt x="0" y="2137825"/>
                </a:cubicBezTo>
                <a:cubicBezTo>
                  <a:pt x="-6465" y="1968590"/>
                  <a:pt x="19254" y="1685460"/>
                  <a:pt x="0" y="1550639"/>
                </a:cubicBezTo>
                <a:cubicBezTo>
                  <a:pt x="-19254" y="1415818"/>
                  <a:pt x="29428" y="1118018"/>
                  <a:pt x="0" y="980556"/>
                </a:cubicBezTo>
                <a:cubicBezTo>
                  <a:pt x="-29428" y="843094"/>
                  <a:pt x="45568" y="582131"/>
                  <a:pt x="0" y="427575"/>
                </a:cubicBezTo>
                <a:close/>
              </a:path>
            </a:pathLst>
          </a:custGeom>
          <a:noFill/>
          <a:ln w="76200">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366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6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D7BA9D-D40F-BE4C-0E6B-AFD3C9D166F3}"/>
              </a:ext>
            </a:extLst>
          </p:cNvPr>
          <p:cNvSpPr txBox="1">
            <a:spLocks noChangeArrowheads="1"/>
          </p:cNvSpPr>
          <p:nvPr/>
        </p:nvSpPr>
        <p:spPr>
          <a:xfrm>
            <a:off x="687291" y="479625"/>
            <a:ext cx="8935497" cy="86007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6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SCHEMAS</a:t>
            </a:r>
            <a:endParaRPr kumimoji="0" lang="en-US" sz="6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pic>
        <p:nvPicPr>
          <p:cNvPr id="3" name="Picture 2">
            <a:extLst>
              <a:ext uri="{FF2B5EF4-FFF2-40B4-BE49-F238E27FC236}">
                <a16:creationId xmlns:a16="http://schemas.microsoft.com/office/drawing/2014/main" id="{2AE4A7C0-BCAE-CA0B-8E1F-319B88A0AEE4}"/>
              </a:ext>
            </a:extLst>
          </p:cNvPr>
          <p:cNvPicPr>
            <a:picLocks noChangeAspect="1"/>
          </p:cNvPicPr>
          <p:nvPr/>
        </p:nvPicPr>
        <p:blipFill>
          <a:blip r:embed="rId3">
            <a:clrChange>
              <a:clrFrom>
                <a:srgbClr val="FFFFFF"/>
              </a:clrFrom>
              <a:clrTo>
                <a:srgbClr val="FFFFFF">
                  <a:alpha val="0"/>
                </a:srgbClr>
              </a:clrTo>
            </a:clrChange>
          </a:blip>
          <a:srcRect/>
          <a:stretch/>
        </p:blipFill>
        <p:spPr>
          <a:xfrm>
            <a:off x="213763" y="1339702"/>
            <a:ext cx="11095003" cy="5183446"/>
          </a:xfrm>
          <a:prstGeom prst="rect">
            <a:avLst/>
          </a:prstGeom>
        </p:spPr>
      </p:pic>
    </p:spTree>
    <p:extLst>
      <p:ext uri="{BB962C8B-B14F-4D97-AF65-F5344CB8AC3E}">
        <p14:creationId xmlns:p14="http://schemas.microsoft.com/office/powerpoint/2010/main" val="212818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D7BA9D-D40F-BE4C-0E6B-AFD3C9D166F3}"/>
              </a:ext>
            </a:extLst>
          </p:cNvPr>
          <p:cNvSpPr txBox="1">
            <a:spLocks noChangeArrowheads="1"/>
          </p:cNvSpPr>
          <p:nvPr/>
        </p:nvSpPr>
        <p:spPr>
          <a:xfrm>
            <a:off x="687291" y="479625"/>
            <a:ext cx="10906611" cy="900601"/>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6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Did</a:t>
            </a:r>
            <a:r>
              <a:rPr kumimoji="0" lang="en-US" sz="6000" u="none" strike="noStrike" kern="1200" cap="none" spc="0" normalizeH="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 you ask for help?</a:t>
            </a:r>
            <a:endParaRPr kumimoji="0" lang="en-US" sz="6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grpSp>
        <p:nvGrpSpPr>
          <p:cNvPr id="4" name="Group 3">
            <a:extLst>
              <a:ext uri="{FF2B5EF4-FFF2-40B4-BE49-F238E27FC236}">
                <a16:creationId xmlns:a16="http://schemas.microsoft.com/office/drawing/2014/main" id="{BB1141F6-7161-21EA-95B5-F140C17D2D66}"/>
              </a:ext>
            </a:extLst>
          </p:cNvPr>
          <p:cNvGrpSpPr/>
          <p:nvPr/>
        </p:nvGrpSpPr>
        <p:grpSpPr>
          <a:xfrm>
            <a:off x="3708771" y="2007040"/>
            <a:ext cx="4141267" cy="3092037"/>
            <a:chOff x="707543" y="5184474"/>
            <a:chExt cx="4990340" cy="3800316"/>
          </a:xfrm>
        </p:grpSpPr>
        <p:pic>
          <p:nvPicPr>
            <p:cNvPr id="5" name="Picture 3">
              <a:extLst>
                <a:ext uri="{FF2B5EF4-FFF2-40B4-BE49-F238E27FC236}">
                  <a16:creationId xmlns:a16="http://schemas.microsoft.com/office/drawing/2014/main" id="{EC889A9E-89FD-0345-875C-7E7C9EAA5D1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360" y="5184474"/>
              <a:ext cx="2906703" cy="26778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6" name="Rectangle 16">
              <a:extLst>
                <a:ext uri="{FF2B5EF4-FFF2-40B4-BE49-F238E27FC236}">
                  <a16:creationId xmlns:a16="http://schemas.microsoft.com/office/drawing/2014/main" id="{0CC983AB-8DCC-33C3-1AAF-259956821A83}"/>
                </a:ext>
              </a:extLst>
            </p:cNvPr>
            <p:cNvSpPr>
              <a:spLocks/>
            </p:cNvSpPr>
            <p:nvPr/>
          </p:nvSpPr>
          <p:spPr bwMode="auto">
            <a:xfrm>
              <a:off x="707543" y="8311197"/>
              <a:ext cx="4990340" cy="6735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RADICAL COLLABORATION</a:t>
              </a:r>
            </a:p>
          </p:txBody>
        </p:sp>
      </p:grpSp>
    </p:spTree>
    <p:extLst>
      <p:ext uri="{BB962C8B-B14F-4D97-AF65-F5344CB8AC3E}">
        <p14:creationId xmlns:p14="http://schemas.microsoft.com/office/powerpoint/2010/main" val="136278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p:cNvSpPr>
          <p:nvPr/>
        </p:nvSpPr>
        <p:spPr bwMode="auto">
          <a:xfrm>
            <a:off x="122268" y="1894180"/>
            <a:ext cx="11392292" cy="3755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marL="0" marR="0" lvl="0" indent="0" algn="ctr" defTabSz="914400" rtl="0" eaLnBrk="1" fontAlgn="auto" latinLnBrk="0" hangingPunct="1">
              <a:lnSpc>
                <a:spcPct val="70000"/>
              </a:lnSpc>
              <a:spcBef>
                <a:spcPts val="1096"/>
              </a:spcBef>
              <a:spcAft>
                <a:spcPts val="0"/>
              </a:spcAft>
              <a:buClrTx/>
              <a:buSzTx/>
              <a:buFontTx/>
              <a:buNone/>
              <a:tabLst/>
              <a:defRPr/>
            </a:pPr>
            <a:r>
              <a:rPr kumimoji="0" lang="en-US" sz="1970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sym typeface="Arial" charset="0"/>
              </a:rPr>
              <a:t> GO AGAIN!</a:t>
            </a:r>
          </a:p>
        </p:txBody>
      </p:sp>
    </p:spTree>
    <p:extLst>
      <p:ext uri="{BB962C8B-B14F-4D97-AF65-F5344CB8AC3E}">
        <p14:creationId xmlns:p14="http://schemas.microsoft.com/office/powerpoint/2010/main" val="852510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0" fill="hold" grpId="0" nodeType="clickEffect">
                                  <p:stCondLst>
                                    <p:cond delay="0"/>
                                  </p:stCondLst>
                                  <p:childTnLst>
                                    <p:set>
                                      <p:cBhvr>
                                        <p:cTn id="6" dur="1" fill="hold">
                                          <p:stCondLst>
                                            <p:cond delay="499"/>
                                          </p:stCondLst>
                                        </p:cTn>
                                        <p:tgtEl>
                                          <p:spTgt spid="296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AD6A42-727B-A945-568A-AFABABACA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663737">
            <a:off x="2470424" y="-588571"/>
            <a:ext cx="15116394" cy="8502972"/>
          </a:xfrm>
          <a:prstGeom prst="rect">
            <a:avLst/>
          </a:prstGeom>
        </p:spPr>
      </p:pic>
      <p:sp>
        <p:nvSpPr>
          <p:cNvPr id="27650" name="Rectangle 2"/>
          <p:cNvSpPr>
            <a:spLocks noGrp="1" noChangeArrowheads="1"/>
          </p:cNvSpPr>
          <p:nvPr>
            <p:ph type="body" idx="1"/>
          </p:nvPr>
        </p:nvSpPr>
        <p:spPr>
          <a:xfrm>
            <a:off x="600890" y="1545593"/>
            <a:ext cx="6287590" cy="4717099"/>
          </a:xfrm>
        </p:spPr>
        <p:txBody>
          <a:bodyPr>
            <a:noAutofit/>
          </a:bodyPr>
          <a:lstStyle/>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Get out your notebook and a pen/pencil.</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List all the things you can use a paper clip for.</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Go for </a:t>
            </a:r>
            <a:r>
              <a:rPr lang="en-US" sz="3600" u="sng" dirty="0">
                <a:latin typeface="Arial" panose="020B0604020202020204" pitchFamily="34" charset="0"/>
                <a:ea typeface="ヒラギノ角ゴ ProN W3" charset="0"/>
                <a:cs typeface="Arial" panose="020B0604020202020204" pitchFamily="34" charset="0"/>
              </a:rPr>
              <a:t>as many</a:t>
            </a:r>
            <a:r>
              <a:rPr lang="en-US" sz="3600" dirty="0">
                <a:latin typeface="Arial" panose="020B0604020202020204" pitchFamily="34" charset="0"/>
                <a:ea typeface="ヒラギノ角ゴ ProN W3" charset="0"/>
                <a:cs typeface="Arial" panose="020B0604020202020204" pitchFamily="34" charset="0"/>
              </a:rPr>
              <a:t> ideas as you possibly can.</a:t>
            </a:r>
          </a:p>
          <a:p>
            <a:pPr marL="15681" indent="0">
              <a:buSzPct val="100000"/>
              <a:buNone/>
            </a:pPr>
            <a:endParaRPr lang="en-US" sz="1400" dirty="0">
              <a:latin typeface="Arial" panose="020B0604020202020204" pitchFamily="34" charset="0"/>
              <a:ea typeface="ヒラギノ角ゴ ProN W3" charset="0"/>
              <a:cs typeface="Arial" panose="020B0604020202020204" pitchFamily="34" charset="0"/>
            </a:endParaRPr>
          </a:p>
          <a:p>
            <a:pPr marL="358581" indent="-342900">
              <a:buSzPct val="100000"/>
            </a:pPr>
            <a:r>
              <a:rPr lang="en-US" sz="3600" dirty="0">
                <a:latin typeface="Arial" panose="020B0604020202020204" pitchFamily="34" charset="0"/>
                <a:ea typeface="ヒラギノ角ゴ ProN W3" charset="0"/>
                <a:cs typeface="Arial" panose="020B0604020202020204" pitchFamily="34" charset="0"/>
              </a:rPr>
              <a:t>You have 2 minutes.</a:t>
            </a:r>
          </a:p>
        </p:txBody>
      </p:sp>
      <p:sp>
        <p:nvSpPr>
          <p:cNvPr id="7" name="Rectangle 1"/>
          <p:cNvSpPr txBox="1">
            <a:spLocks noChangeArrowheads="1"/>
          </p:cNvSpPr>
          <p:nvPr/>
        </p:nvSpPr>
        <p:spPr>
          <a:xfrm>
            <a:off x="600890" y="503625"/>
            <a:ext cx="6287590" cy="594488"/>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8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“HOW MANY USES?”</a:t>
            </a:r>
            <a:endParaRPr kumimoji="0" lang="en-US" sz="48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pic>
        <p:nvPicPr>
          <p:cNvPr id="2" name="Picture 1">
            <a:extLst>
              <a:ext uri="{FF2B5EF4-FFF2-40B4-BE49-F238E27FC236}">
                <a16:creationId xmlns:a16="http://schemas.microsoft.com/office/drawing/2014/main" id="{98127C9D-0F98-7F27-7DF0-3E37FFDB65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21215" y="5686426"/>
            <a:ext cx="1152533" cy="1152533"/>
          </a:xfrm>
          <a:prstGeom prst="rect">
            <a:avLst/>
          </a:prstGeom>
        </p:spPr>
      </p:pic>
    </p:spTree>
    <p:extLst>
      <p:ext uri="{BB962C8B-B14F-4D97-AF65-F5344CB8AC3E}">
        <p14:creationId xmlns:p14="http://schemas.microsoft.com/office/powerpoint/2010/main" val="3344727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top Sign | Crest Healthcare">
            <a:extLst>
              <a:ext uri="{FF2B5EF4-FFF2-40B4-BE49-F238E27FC236}">
                <a16:creationId xmlns:a16="http://schemas.microsoft.com/office/drawing/2014/main" id="{7535F310-1F9A-7BC6-C110-EAB375E2B3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257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4" name="Rectangle 1"/>
          <p:cNvSpPr>
            <a:spLocks noGrp="1" noChangeArrowheads="1"/>
          </p:cNvSpPr>
          <p:nvPr>
            <p:ph type="title"/>
          </p:nvPr>
        </p:nvSpPr>
        <p:spPr>
          <a:xfrm>
            <a:off x="307599" y="318904"/>
            <a:ext cx="5852572" cy="1092251"/>
          </a:xfrm>
        </p:spPr>
        <p:txBody>
          <a:bodyPr vert="horz" lIns="0" tIns="0" rIns="0" bIns="0" rtlCol="0" anchor="t" anchorCtr="0">
            <a:noAutofit/>
          </a:bodyPr>
          <a:lstStyle/>
          <a:p>
            <a:pPr algn="l" eaLnBrk="1" hangingPunct="1"/>
            <a:r>
              <a:rPr lang="en-US" sz="4000" dirty="0">
                <a:solidFill>
                  <a:srgbClr val="FF0000"/>
                </a:solidFill>
                <a:latin typeface="Arial" panose="020B0604020202020204" pitchFamily="34" charset="0"/>
                <a:ea typeface="ヒラギノ角ゴ ProN W3" charset="0"/>
                <a:cs typeface="Arial" panose="020B0604020202020204" pitchFamily="34" charset="0"/>
              </a:rPr>
              <a:t>WHAT HAPPENED? </a:t>
            </a:r>
          </a:p>
        </p:txBody>
      </p:sp>
      <p:sp>
        <p:nvSpPr>
          <p:cNvPr id="32770" name="Rectangle 2"/>
          <p:cNvSpPr>
            <a:spLocks noGrp="1" noChangeArrowheads="1"/>
          </p:cNvSpPr>
          <p:nvPr>
            <p:ph type="body" idx="1"/>
          </p:nvPr>
        </p:nvSpPr>
        <p:spPr>
          <a:xfrm>
            <a:off x="695282" y="1213403"/>
            <a:ext cx="6446923" cy="5302467"/>
          </a:xfrm>
        </p:spPr>
        <p:txBody>
          <a:bodyPr>
            <a:noAutofit/>
          </a:bodyPr>
          <a:lstStyle/>
          <a:p>
            <a:pPr marL="396701" indent="-381019">
              <a:buSzPct val="100000"/>
            </a:pPr>
            <a:r>
              <a:rPr lang="en-US" dirty="0">
                <a:latin typeface="Arial" panose="020B0604020202020204" pitchFamily="34" charset="0"/>
                <a:ea typeface="ヒラギノ角ゴ ProN W3" charset="0"/>
                <a:cs typeface="Arial" panose="020B0604020202020204" pitchFamily="34" charset="0"/>
              </a:rPr>
              <a:t>Changing environmental factors can impact our ability and flexibility to access different schemas.</a:t>
            </a:r>
          </a:p>
          <a:p>
            <a:pPr marL="396701" indent="-381019">
              <a:buSzPct val="100000"/>
            </a:pPr>
            <a:r>
              <a:rPr lang="en-US" dirty="0">
                <a:latin typeface="Arial" panose="020B0604020202020204" pitchFamily="34" charset="0"/>
                <a:ea typeface="ヒラギノ角ゴ ProN W3" charset="0"/>
                <a:cs typeface="Arial" panose="020B0604020202020204" pitchFamily="34" charset="0"/>
              </a:rPr>
              <a:t>When we broaden our schemas, we broaden our solution set.</a:t>
            </a:r>
          </a:p>
          <a:p>
            <a:pPr marL="396701" indent="-381019">
              <a:buSzPct val="100000"/>
            </a:pPr>
            <a:r>
              <a:rPr lang="en-US" dirty="0">
                <a:latin typeface="Arial" panose="020B0604020202020204" pitchFamily="34" charset="0"/>
                <a:ea typeface="ヒラギノ角ゴ ProN W3" charset="0"/>
                <a:cs typeface="Arial" panose="020B0604020202020204" pitchFamily="34" charset="0"/>
              </a:rPr>
              <a:t>When we seek new perspectives, we often get new ideas. </a:t>
            </a:r>
          </a:p>
          <a:p>
            <a:pPr marL="396701" indent="-381019">
              <a:buSzPct val="100000"/>
            </a:pPr>
            <a:r>
              <a:rPr lang="en-US" dirty="0">
                <a:latin typeface="Arial" panose="020B0604020202020204" pitchFamily="34" charset="0"/>
                <a:ea typeface="ヒラギノ角ゴ ProN W3" charset="0"/>
                <a:cs typeface="Arial" panose="020B0604020202020204" pitchFamily="34" charset="0"/>
              </a:rPr>
              <a:t>We all get stuck. To get unstuck, we must discern between what is in our control and what is not. </a:t>
            </a:r>
          </a:p>
          <a:p>
            <a:pPr marL="396701" indent="-381019">
              <a:buSzPct val="100000"/>
            </a:pPr>
            <a:endParaRPr lang="en-US" dirty="0">
              <a:latin typeface="Arial" panose="020B0604020202020204" pitchFamily="34" charset="0"/>
              <a:ea typeface="ヒラギノ角ゴ ProN W3" charset="0"/>
              <a:cs typeface="Arial" panose="020B0604020202020204" pitchFamily="34" charset="0"/>
            </a:endParaRPr>
          </a:p>
        </p:txBody>
      </p:sp>
      <p:pic>
        <p:nvPicPr>
          <p:cNvPr id="3" name="Picture 2" descr="A picture containing close&#10;&#10;Description automatically generated">
            <a:extLst>
              <a:ext uri="{FF2B5EF4-FFF2-40B4-BE49-F238E27FC236}">
                <a16:creationId xmlns:a16="http://schemas.microsoft.com/office/drawing/2014/main" id="{0B994D3A-9E40-1241-9E6A-59A00BCC1917}"/>
              </a:ext>
            </a:extLst>
          </p:cNvPr>
          <p:cNvPicPr>
            <a:picLocks noChangeAspect="1"/>
          </p:cNvPicPr>
          <p:nvPr/>
        </p:nvPicPr>
        <p:blipFill rotWithShape="1">
          <a:blip r:embed="rId3">
            <a:extLst>
              <a:ext uri="{28A0092B-C50C-407E-A947-70E740481C1C}">
                <a14:useLocalDpi xmlns:a14="http://schemas.microsoft.com/office/drawing/2010/main" val="0"/>
              </a:ext>
            </a:extLst>
          </a:blip>
          <a:srcRect l="5062" r="48024"/>
          <a:stretch/>
        </p:blipFill>
        <p:spPr>
          <a:xfrm>
            <a:off x="7366002" y="0"/>
            <a:ext cx="4825998" cy="6858000"/>
          </a:xfrm>
          <a:prstGeom prst="rect">
            <a:avLst/>
          </a:prstGeom>
        </p:spPr>
      </p:pic>
    </p:spTree>
    <p:extLst>
      <p:ext uri="{BB962C8B-B14F-4D97-AF65-F5344CB8AC3E}">
        <p14:creationId xmlns:p14="http://schemas.microsoft.com/office/powerpoint/2010/main" val="372903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656229" y="5522826"/>
            <a:ext cx="10535771"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Let’s see what happens when we generate wildly divergent paths.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 the temptation to judge these as you make these!</a:t>
            </a:r>
          </a:p>
        </p:txBody>
      </p:sp>
      <p:grpSp>
        <p:nvGrpSpPr>
          <p:cNvPr id="69" name="Group 68"/>
          <p:cNvGrpSpPr/>
          <p:nvPr/>
        </p:nvGrpSpPr>
        <p:grpSpPr>
          <a:xfrm>
            <a:off x="3051026" y="1441416"/>
            <a:ext cx="6007831" cy="742641"/>
            <a:chOff x="4068432" y="2346549"/>
            <a:chExt cx="8011224" cy="990285"/>
          </a:xfrm>
          <a:solidFill>
            <a:srgbClr val="00AFF0"/>
          </a:solidFill>
        </p:grpSpPr>
        <p:sp>
          <p:nvSpPr>
            <p:cNvPr id="5" name="Oval 4"/>
            <p:cNvSpPr/>
            <p:nvPr/>
          </p:nvSpPr>
          <p:spPr bwMode="auto">
            <a:xfrm>
              <a:off x="4068432" y="2346549"/>
              <a:ext cx="990285" cy="990285"/>
            </a:xfrm>
            <a:prstGeom prst="ellipse">
              <a:avLst/>
            </a:prstGeom>
            <a:grpFill/>
            <a:ln w="254000" cap="flat" cmpd="sng" algn="ctr">
              <a:solidFill>
                <a:schemeClr val="tx1"/>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6" name="Oval 5"/>
            <p:cNvSpPr/>
            <p:nvPr/>
          </p:nvSpPr>
          <p:spPr bwMode="auto">
            <a:xfrm>
              <a:off x="7578902" y="2346549"/>
              <a:ext cx="990285" cy="990285"/>
            </a:xfrm>
            <a:prstGeom prst="ellipse">
              <a:avLst/>
            </a:prstGeom>
            <a:grpFill/>
            <a:ln w="254000" cap="flat" cmpd="sng" algn="ctr">
              <a:solidFill>
                <a:schemeClr val="tx1"/>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7" name="Oval 6"/>
            <p:cNvSpPr/>
            <p:nvPr/>
          </p:nvSpPr>
          <p:spPr bwMode="auto">
            <a:xfrm>
              <a:off x="11089371" y="2346549"/>
              <a:ext cx="990285" cy="990285"/>
            </a:xfrm>
            <a:prstGeom prst="ellipse">
              <a:avLst/>
            </a:prstGeom>
            <a:grpFill/>
            <a:ln w="254000" cap="flat" cmpd="sng" algn="ctr">
              <a:solidFill>
                <a:schemeClr val="tx1"/>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cxnSp>
          <p:nvCxnSpPr>
            <p:cNvPr id="39" name="Straight Connector 38"/>
            <p:cNvCxnSpPr>
              <a:stCxn id="5" idx="6"/>
              <a:endCxn id="6" idx="2"/>
            </p:cNvCxnSpPr>
            <p:nvPr/>
          </p:nvCxnSpPr>
          <p:spPr bwMode="auto">
            <a:xfrm>
              <a:off x="5058717" y="2841692"/>
              <a:ext cx="2520185" cy="0"/>
            </a:xfrm>
            <a:prstGeom prst="line">
              <a:avLst/>
            </a:prstGeom>
            <a:grpFill/>
            <a:ln w="254000" cap="flat" cmpd="sng" algn="ctr">
              <a:solidFill>
                <a:schemeClr val="tx1"/>
              </a:solidFill>
              <a:prstDash val="solid"/>
              <a:round/>
              <a:headEnd type="none" w="med" len="med"/>
              <a:tailEnd type="none" w="med" len="med"/>
            </a:ln>
            <a:effectLst/>
          </p:spPr>
        </p:cxnSp>
        <p:cxnSp>
          <p:nvCxnSpPr>
            <p:cNvPr id="41" name="Straight Connector 40"/>
            <p:cNvCxnSpPr>
              <a:stCxn id="6" idx="6"/>
              <a:endCxn id="7" idx="2"/>
            </p:cNvCxnSpPr>
            <p:nvPr/>
          </p:nvCxnSpPr>
          <p:spPr bwMode="auto">
            <a:xfrm>
              <a:off x="8569187" y="2841692"/>
              <a:ext cx="2520184" cy="0"/>
            </a:xfrm>
            <a:prstGeom prst="line">
              <a:avLst/>
            </a:prstGeom>
            <a:grpFill/>
            <a:ln w="254000" cap="flat" cmpd="sng" algn="ctr">
              <a:solidFill>
                <a:schemeClr val="tx1"/>
              </a:solidFill>
              <a:prstDash val="solid"/>
              <a:round/>
              <a:headEnd type="none" w="med" len="med"/>
              <a:tailEnd type="none" w="med" len="med"/>
            </a:ln>
            <a:effectLst/>
          </p:spPr>
        </p:cxnSp>
      </p:grpSp>
      <p:grpSp>
        <p:nvGrpSpPr>
          <p:cNvPr id="67" name="Group 66"/>
          <p:cNvGrpSpPr/>
          <p:nvPr/>
        </p:nvGrpSpPr>
        <p:grpSpPr>
          <a:xfrm>
            <a:off x="3051026" y="2895756"/>
            <a:ext cx="6007831" cy="743515"/>
            <a:chOff x="4068432" y="4285859"/>
            <a:chExt cx="8011224" cy="991450"/>
          </a:xfrm>
          <a:solidFill>
            <a:srgbClr val="92D050"/>
          </a:solidFill>
        </p:grpSpPr>
        <p:sp>
          <p:nvSpPr>
            <p:cNvPr id="46" name="Oval 45"/>
            <p:cNvSpPr/>
            <p:nvPr/>
          </p:nvSpPr>
          <p:spPr bwMode="auto">
            <a:xfrm>
              <a:off x="4068432" y="4285859"/>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7" name="Oval 46"/>
            <p:cNvSpPr/>
            <p:nvPr/>
          </p:nvSpPr>
          <p:spPr bwMode="auto">
            <a:xfrm>
              <a:off x="7578902" y="4287024"/>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8" name="Oval 47"/>
            <p:cNvSpPr/>
            <p:nvPr/>
          </p:nvSpPr>
          <p:spPr bwMode="auto">
            <a:xfrm>
              <a:off x="11089371" y="4287024"/>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cxnSp>
          <p:nvCxnSpPr>
            <p:cNvPr id="49" name="Straight Connector 48"/>
            <p:cNvCxnSpPr>
              <a:stCxn id="46" idx="6"/>
              <a:endCxn id="47" idx="2"/>
            </p:cNvCxnSpPr>
            <p:nvPr/>
          </p:nvCxnSpPr>
          <p:spPr bwMode="auto">
            <a:xfrm>
              <a:off x="5058717" y="4781002"/>
              <a:ext cx="2520185" cy="1165"/>
            </a:xfrm>
            <a:prstGeom prst="line">
              <a:avLst/>
            </a:prstGeom>
            <a:grpFill/>
            <a:ln w="254000" cap="flat" cmpd="sng" algn="ctr">
              <a:solidFill>
                <a:srgbClr val="000000"/>
              </a:solidFill>
              <a:prstDash val="solid"/>
              <a:round/>
              <a:headEnd type="none" w="med" len="med"/>
              <a:tailEnd type="none" w="med" len="med"/>
            </a:ln>
            <a:effectLst/>
          </p:spPr>
        </p:cxnSp>
        <p:cxnSp>
          <p:nvCxnSpPr>
            <p:cNvPr id="50" name="Straight Connector 49"/>
            <p:cNvCxnSpPr>
              <a:stCxn id="47" idx="6"/>
              <a:endCxn id="48" idx="2"/>
            </p:cNvCxnSpPr>
            <p:nvPr/>
          </p:nvCxnSpPr>
          <p:spPr bwMode="auto">
            <a:xfrm>
              <a:off x="8569187" y="4782167"/>
              <a:ext cx="2520184" cy="0"/>
            </a:xfrm>
            <a:prstGeom prst="line">
              <a:avLst/>
            </a:prstGeom>
            <a:grpFill/>
            <a:ln w="254000" cap="flat" cmpd="sng" algn="ctr">
              <a:solidFill>
                <a:srgbClr val="000000"/>
              </a:solidFill>
              <a:prstDash val="solid"/>
              <a:round/>
              <a:headEnd type="none" w="med" len="med"/>
              <a:tailEnd type="none" w="med" len="med"/>
            </a:ln>
            <a:effectLst/>
          </p:spPr>
        </p:cxnSp>
      </p:grpSp>
      <p:grpSp>
        <p:nvGrpSpPr>
          <p:cNvPr id="68" name="Group 67"/>
          <p:cNvGrpSpPr/>
          <p:nvPr/>
        </p:nvGrpSpPr>
        <p:grpSpPr>
          <a:xfrm>
            <a:off x="3051026" y="4350096"/>
            <a:ext cx="6007831" cy="742641"/>
            <a:chOff x="4068432" y="6225168"/>
            <a:chExt cx="8011224" cy="990285"/>
          </a:xfrm>
          <a:solidFill>
            <a:schemeClr val="accent4"/>
          </a:solidFill>
        </p:grpSpPr>
        <p:sp>
          <p:nvSpPr>
            <p:cNvPr id="51" name="Oval 50"/>
            <p:cNvSpPr/>
            <p:nvPr/>
          </p:nvSpPr>
          <p:spPr bwMode="auto">
            <a:xfrm>
              <a:off x="4068432" y="6225168"/>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52" name="Oval 51"/>
            <p:cNvSpPr/>
            <p:nvPr/>
          </p:nvSpPr>
          <p:spPr bwMode="auto">
            <a:xfrm>
              <a:off x="7578902" y="6225168"/>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53" name="Oval 52"/>
            <p:cNvSpPr/>
            <p:nvPr/>
          </p:nvSpPr>
          <p:spPr bwMode="auto">
            <a:xfrm>
              <a:off x="11089371" y="6225168"/>
              <a:ext cx="990285" cy="990285"/>
            </a:xfrm>
            <a:prstGeom prst="ellipse">
              <a:avLst/>
            </a:prstGeom>
            <a:grpFill/>
            <a:ln w="254000" cap="flat" cmpd="sng" algn="ctr">
              <a:solidFill>
                <a:srgbClr val="000000"/>
              </a:solidFill>
              <a:prstDash val="solid"/>
              <a:round/>
              <a:headEnd type="none" w="med" len="med"/>
              <a:tailEnd type="none" w="med" len="med"/>
            </a:ln>
            <a:effectLst/>
          </p:spPr>
          <p:txBody>
            <a:bodyPr vert="horz" wrap="square" lIns="68573" tIns="34287" rIns="68573" bIns="34287" numCol="1" rtlCol="0" anchor="t" anchorCtr="0" compatLnSpc="1">
              <a:prstTxWarp prst="textNoShape">
                <a:avLst/>
              </a:prstTxWarp>
            </a:bodyPr>
            <a:lstStyle/>
            <a:p>
              <a:pPr marL="0" marR="0" lvl="0" indent="0" algn="ctr" defTabSz="685709" rtl="0" eaLnBrk="1" fontAlgn="base" latinLnBrk="0" hangingPunct="1">
                <a:lnSpc>
                  <a:spcPct val="100000"/>
                </a:lnSpc>
                <a:spcBef>
                  <a:spcPct val="0"/>
                </a:spcBef>
                <a:spcAft>
                  <a:spcPct val="0"/>
                </a:spcAft>
                <a:buClrTx/>
                <a:buSzTx/>
                <a:buFontTx/>
                <a:buNone/>
                <a:tabLst/>
                <a:defRPr/>
              </a:pPr>
              <a:endParaRPr kumimoji="0" lang="en-US" sz="4349"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cxnSp>
          <p:nvCxnSpPr>
            <p:cNvPr id="54" name="Straight Connector 53"/>
            <p:cNvCxnSpPr>
              <a:stCxn id="51" idx="6"/>
              <a:endCxn id="52" idx="2"/>
            </p:cNvCxnSpPr>
            <p:nvPr/>
          </p:nvCxnSpPr>
          <p:spPr bwMode="auto">
            <a:xfrm>
              <a:off x="5058717" y="6720311"/>
              <a:ext cx="2520185" cy="0"/>
            </a:xfrm>
            <a:prstGeom prst="line">
              <a:avLst/>
            </a:prstGeom>
            <a:grpFill/>
            <a:ln w="254000" cap="flat" cmpd="sng" algn="ctr">
              <a:solidFill>
                <a:srgbClr val="000000"/>
              </a:solidFill>
              <a:prstDash val="solid"/>
              <a:round/>
              <a:headEnd type="none" w="med" len="med"/>
              <a:tailEnd type="none" w="med" len="med"/>
            </a:ln>
            <a:effectLst/>
          </p:spPr>
        </p:cxnSp>
        <p:cxnSp>
          <p:nvCxnSpPr>
            <p:cNvPr id="55" name="Straight Connector 54"/>
            <p:cNvCxnSpPr>
              <a:stCxn id="52" idx="6"/>
              <a:endCxn id="53" idx="2"/>
            </p:cNvCxnSpPr>
            <p:nvPr/>
          </p:nvCxnSpPr>
          <p:spPr bwMode="auto">
            <a:xfrm>
              <a:off x="8569187" y="6720311"/>
              <a:ext cx="2520184" cy="0"/>
            </a:xfrm>
            <a:prstGeom prst="line">
              <a:avLst/>
            </a:prstGeom>
            <a:grpFill/>
            <a:ln w="254000" cap="flat" cmpd="sng" algn="ctr">
              <a:solidFill>
                <a:srgbClr val="000000"/>
              </a:solidFill>
              <a:prstDash val="solid"/>
              <a:round/>
              <a:headEnd type="none" w="med" len="med"/>
              <a:tailEnd type="none" w="med" len="med"/>
            </a:ln>
            <a:effectLst/>
          </p:spPr>
        </p:cxnSp>
      </p:grpSp>
      <p:cxnSp>
        <p:nvCxnSpPr>
          <p:cNvPr id="56" name="Straight Connector 55"/>
          <p:cNvCxnSpPr>
            <a:stCxn id="46" idx="7"/>
            <a:endCxn id="6" idx="2"/>
          </p:cNvCxnSpPr>
          <p:nvPr/>
        </p:nvCxnSpPr>
        <p:spPr bwMode="auto">
          <a:xfrm flipV="1">
            <a:off x="3684910" y="1812737"/>
            <a:ext cx="1998712" cy="1191777"/>
          </a:xfrm>
          <a:prstGeom prst="line">
            <a:avLst/>
          </a:prstGeom>
          <a:noFill/>
          <a:ln w="254000" cap="rnd" cmpd="sng" algn="ctr">
            <a:solidFill>
              <a:srgbClr val="000000"/>
            </a:solidFill>
            <a:prstDash val="sysDot"/>
            <a:round/>
            <a:headEnd type="none" w="med" len="med"/>
            <a:tailEnd type="none" w="med" len="med"/>
          </a:ln>
          <a:effectLst/>
        </p:spPr>
      </p:cxnSp>
      <p:cxnSp>
        <p:nvCxnSpPr>
          <p:cNvPr id="60" name="Straight Connector 59"/>
          <p:cNvCxnSpPr>
            <a:stCxn id="47" idx="0"/>
            <a:endCxn id="6" idx="4"/>
          </p:cNvCxnSpPr>
          <p:nvPr/>
        </p:nvCxnSpPr>
        <p:spPr bwMode="auto">
          <a:xfrm flipV="1">
            <a:off x="6054942" y="2184057"/>
            <a:ext cx="0" cy="712573"/>
          </a:xfrm>
          <a:prstGeom prst="line">
            <a:avLst/>
          </a:prstGeom>
          <a:noFill/>
          <a:ln w="254000" cap="rnd" cmpd="sng" algn="ctr">
            <a:solidFill>
              <a:srgbClr val="000000"/>
            </a:solidFill>
            <a:prstDash val="sysDot"/>
            <a:round/>
            <a:headEnd type="none" w="med" len="med"/>
            <a:tailEnd type="none" w="med" len="med"/>
          </a:ln>
          <a:effectLst/>
        </p:spPr>
      </p:cxnSp>
      <p:cxnSp>
        <p:nvCxnSpPr>
          <p:cNvPr id="64" name="Straight Connector 63"/>
          <p:cNvCxnSpPr>
            <a:stCxn id="47" idx="5"/>
            <a:endCxn id="53" idx="2"/>
          </p:cNvCxnSpPr>
          <p:nvPr/>
        </p:nvCxnSpPr>
        <p:spPr bwMode="auto">
          <a:xfrm>
            <a:off x="6317505" y="3530514"/>
            <a:ext cx="1998711" cy="1190903"/>
          </a:xfrm>
          <a:prstGeom prst="line">
            <a:avLst/>
          </a:prstGeom>
          <a:noFill/>
          <a:ln w="254000" cap="rnd" cmpd="sng" algn="ctr">
            <a:solidFill>
              <a:srgbClr val="000000"/>
            </a:solidFill>
            <a:prstDash val="sysDot"/>
            <a:round/>
            <a:headEnd type="none" w="med" len="med"/>
            <a:tailEnd type="none" w="med" len="med"/>
          </a:ln>
          <a:effectLst/>
        </p:spPr>
      </p:cxnSp>
      <p:sp>
        <p:nvSpPr>
          <p:cNvPr id="25" name="Rectangle 1">
            <a:extLst>
              <a:ext uri="{FF2B5EF4-FFF2-40B4-BE49-F238E27FC236}">
                <a16:creationId xmlns:a16="http://schemas.microsoft.com/office/drawing/2014/main" id="{BA18A943-0C56-FA4C-88F1-9282EC0DE4B4}"/>
              </a:ext>
            </a:extLst>
          </p:cNvPr>
          <p:cNvSpPr txBox="1">
            <a:spLocks noChangeArrowheads="1"/>
          </p:cNvSpPr>
          <p:nvPr/>
        </p:nvSpPr>
        <p:spPr>
          <a:xfrm>
            <a:off x="657661" y="504177"/>
            <a:ext cx="10971927" cy="752252"/>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ctr" defTabSz="725759"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IDEATING FOR DIVERGENT POSSIBILITES</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26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noChangeArrowheads="1"/>
          </p:cNvSpPr>
          <p:nvPr/>
        </p:nvSpPr>
        <p:spPr>
          <a:xfrm>
            <a:off x="514139" y="468698"/>
            <a:ext cx="10973000" cy="752252"/>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499"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3 SCHEMAS.</a:t>
            </a:r>
            <a:endParaRPr kumimoji="0" lang="en-US" sz="4499" b="0" i="0" u="sng" strike="noStrike" kern="1200" cap="none" spc="0" normalizeH="0" baseline="0" noProof="0" dirty="0">
              <a:ln>
                <a:noFill/>
              </a:ln>
              <a:solidFill>
                <a:srgbClr val="9933FF"/>
              </a:solidFill>
              <a:effectLst/>
              <a:uLnTx/>
              <a:uFillTx/>
              <a:latin typeface="Arial" panose="020B0604020202020204" pitchFamily="34" charset="0"/>
              <a:ea typeface="ヒラギノ角ゴ ProN W3" charset="0"/>
              <a:cs typeface="Arial" panose="020B0604020202020204" pitchFamily="34" charset="0"/>
            </a:endParaRPr>
          </a:p>
        </p:txBody>
      </p:sp>
      <p:sp>
        <p:nvSpPr>
          <p:cNvPr id="2" name="Rectangle 1"/>
          <p:cNvSpPr/>
          <p:nvPr/>
        </p:nvSpPr>
        <p:spPr>
          <a:xfrm>
            <a:off x="333994" y="1158561"/>
            <a:ext cx="5566133" cy="2584806"/>
          </a:xfrm>
          <a:prstGeom prst="rect">
            <a:avLst/>
          </a:prstGeom>
        </p:spPr>
        <p:txBody>
          <a:bodyPr wrap="square" lIns="91436" tIns="45718" rIns="91436" bIns="45718">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49" b="1" i="0" u="none" strike="noStrike" kern="1200" cap="none" spc="0" normalizeH="0" baseline="0" noProof="0" dirty="0" err="1">
                <a:ln>
                  <a:noFill/>
                </a:ln>
                <a:effectLst/>
                <a:uLnTx/>
                <a:uFillTx/>
                <a:latin typeface="Arial" panose="020B0604020202020204" pitchFamily="34" charset="0"/>
                <a:cs typeface="Arial" panose="020B0604020202020204" pitchFamily="34" charset="0"/>
              </a:rPr>
              <a:t>Doodl</a:t>
            </a:r>
            <a:r>
              <a:rPr lang="en-US" sz="4049" b="1" dirty="0">
                <a:latin typeface="Arial" panose="020B0604020202020204" pitchFamily="34" charset="0"/>
                <a:cs typeface="Arial" panose="020B0604020202020204" pitchFamily="34" charset="0"/>
              </a:rPr>
              <a:t>e three 5-year timelines.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4049"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4049" b="1" dirty="0">
                <a:latin typeface="Arial" panose="020B0604020202020204" pitchFamily="34" charset="0"/>
                <a:cs typeface="Arial" panose="020B0604020202020204" pitchFamily="34" charset="0"/>
              </a:rPr>
              <a:t>Add space for a title.</a:t>
            </a:r>
            <a:endParaRPr kumimoji="0" lang="en-US" sz="36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CF77C157-46FD-09DE-8B3D-F584EA9B8259}"/>
              </a:ext>
            </a:extLst>
          </p:cNvPr>
          <p:cNvGrpSpPr/>
          <p:nvPr/>
        </p:nvGrpSpPr>
        <p:grpSpPr>
          <a:xfrm>
            <a:off x="6359235" y="294296"/>
            <a:ext cx="4568887" cy="1867626"/>
            <a:chOff x="5987956" y="686476"/>
            <a:chExt cx="4791240" cy="2469961"/>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008A1EFD-2F13-C783-764F-76A4AE3B413B}"/>
                    </a:ext>
                  </a:extLst>
                </p14:cNvPr>
                <p14:cNvContentPartPr/>
                <p14:nvPr/>
              </p14:nvContentPartPr>
              <p14:xfrm>
                <a:off x="5987956" y="1060516"/>
                <a:ext cx="53280" cy="2064960"/>
              </p14:xfrm>
            </p:contentPart>
          </mc:Choice>
          <mc:Fallback xmlns="">
            <p:pic>
              <p:nvPicPr>
                <p:cNvPr id="23" name="Ink 22">
                  <a:extLst>
                    <a:ext uri="{FF2B5EF4-FFF2-40B4-BE49-F238E27FC236}">
                      <a16:creationId xmlns:a16="http://schemas.microsoft.com/office/drawing/2014/main" id="{008A1EFD-2F13-C783-764F-76A4AE3B413B}"/>
                    </a:ext>
                  </a:extLst>
                </p:cNvPr>
                <p:cNvPicPr/>
                <p:nvPr/>
              </p:nvPicPr>
              <p:blipFill>
                <a:blip r:embed="rId4"/>
                <a:stretch>
                  <a:fillRect/>
                </a:stretch>
              </p:blipFill>
              <p:spPr>
                <a:xfrm>
                  <a:off x="5981532" y="1052422"/>
                  <a:ext cx="66128" cy="208114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Ink 27">
                  <a:extLst>
                    <a:ext uri="{FF2B5EF4-FFF2-40B4-BE49-F238E27FC236}">
                      <a16:creationId xmlns:a16="http://schemas.microsoft.com/office/drawing/2014/main" id="{12E1092B-A129-866A-28C6-D3B9D94FC92F}"/>
                    </a:ext>
                  </a:extLst>
                </p14:cNvPr>
                <p14:cNvContentPartPr/>
                <p14:nvPr/>
              </p14:nvContentPartPr>
              <p14:xfrm>
                <a:off x="6064636" y="3012436"/>
                <a:ext cx="4714560" cy="144001"/>
              </p14:xfrm>
            </p:contentPart>
          </mc:Choice>
          <mc:Fallback xmlns="">
            <p:pic>
              <p:nvPicPr>
                <p:cNvPr id="28" name="Ink 27">
                  <a:extLst>
                    <a:ext uri="{FF2B5EF4-FFF2-40B4-BE49-F238E27FC236}">
                      <a16:creationId xmlns:a16="http://schemas.microsoft.com/office/drawing/2014/main" id="{12E1092B-A129-866A-28C6-D3B9D94FC92F}"/>
                    </a:ext>
                  </a:extLst>
                </p:cNvPr>
                <p:cNvPicPr/>
                <p:nvPr/>
              </p:nvPicPr>
              <p:blipFill>
                <a:blip r:embed="rId6"/>
                <a:stretch>
                  <a:fillRect/>
                </a:stretch>
              </p:blipFill>
              <p:spPr>
                <a:xfrm>
                  <a:off x="6058218" y="3004357"/>
                  <a:ext cx="4727396" cy="160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9" name="Ink 28">
                  <a:extLst>
                    <a:ext uri="{FF2B5EF4-FFF2-40B4-BE49-F238E27FC236}">
                      <a16:creationId xmlns:a16="http://schemas.microsoft.com/office/drawing/2014/main" id="{74828666-952D-11C1-4888-C1BCAD7F4E59}"/>
                    </a:ext>
                  </a:extLst>
                </p14:cNvPr>
                <p14:cNvContentPartPr/>
                <p14:nvPr/>
              </p14:nvContentPartPr>
              <p14:xfrm>
                <a:off x="10624396" y="686476"/>
                <a:ext cx="138960" cy="2432520"/>
              </p14:xfrm>
            </p:contentPart>
          </mc:Choice>
          <mc:Fallback xmlns="">
            <p:pic>
              <p:nvPicPr>
                <p:cNvPr id="29" name="Ink 28">
                  <a:extLst>
                    <a:ext uri="{FF2B5EF4-FFF2-40B4-BE49-F238E27FC236}">
                      <a16:creationId xmlns:a16="http://schemas.microsoft.com/office/drawing/2014/main" id="{74828666-952D-11C1-4888-C1BCAD7F4E59}"/>
                    </a:ext>
                  </a:extLst>
                </p:cNvPr>
                <p:cNvPicPr/>
                <p:nvPr/>
              </p:nvPicPr>
              <p:blipFill>
                <a:blip r:embed="rId8"/>
                <a:stretch>
                  <a:fillRect/>
                </a:stretch>
              </p:blipFill>
              <p:spPr>
                <a:xfrm>
                  <a:off x="10617977" y="678383"/>
                  <a:ext cx="151799" cy="244870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229D5083-7276-2760-093E-34687F7E8CC6}"/>
                    </a:ext>
                  </a:extLst>
                </p14:cNvPr>
                <p14:cNvContentPartPr/>
                <p14:nvPr/>
              </p14:nvContentPartPr>
              <p14:xfrm>
                <a:off x="6922156" y="1034236"/>
                <a:ext cx="109080" cy="2010600"/>
              </p14:xfrm>
            </p:contentPart>
          </mc:Choice>
          <mc:Fallback xmlns="">
            <p:pic>
              <p:nvPicPr>
                <p:cNvPr id="30" name="Ink 29">
                  <a:extLst>
                    <a:ext uri="{FF2B5EF4-FFF2-40B4-BE49-F238E27FC236}">
                      <a16:creationId xmlns:a16="http://schemas.microsoft.com/office/drawing/2014/main" id="{229D5083-7276-2760-093E-34687F7E8CC6}"/>
                    </a:ext>
                  </a:extLst>
                </p:cNvPr>
                <p:cNvPicPr/>
                <p:nvPr/>
              </p:nvPicPr>
              <p:blipFill>
                <a:blip r:embed="rId10"/>
                <a:stretch>
                  <a:fillRect/>
                </a:stretch>
              </p:blipFill>
              <p:spPr>
                <a:xfrm>
                  <a:off x="6915740" y="1026142"/>
                  <a:ext cx="121913" cy="202678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1" name="Ink 30">
                  <a:extLst>
                    <a:ext uri="{FF2B5EF4-FFF2-40B4-BE49-F238E27FC236}">
                      <a16:creationId xmlns:a16="http://schemas.microsoft.com/office/drawing/2014/main" id="{9FD32CAF-448D-17D7-FA65-68DCD11166A9}"/>
                    </a:ext>
                  </a:extLst>
                </p14:cNvPr>
                <p14:cNvContentPartPr/>
                <p14:nvPr/>
              </p14:nvContentPartPr>
              <p14:xfrm>
                <a:off x="7822516" y="978796"/>
                <a:ext cx="90360" cy="2066040"/>
              </p14:xfrm>
            </p:contentPart>
          </mc:Choice>
          <mc:Fallback xmlns="">
            <p:pic>
              <p:nvPicPr>
                <p:cNvPr id="31" name="Ink 30">
                  <a:extLst>
                    <a:ext uri="{FF2B5EF4-FFF2-40B4-BE49-F238E27FC236}">
                      <a16:creationId xmlns:a16="http://schemas.microsoft.com/office/drawing/2014/main" id="{9FD32CAF-448D-17D7-FA65-68DCD11166A9}"/>
                    </a:ext>
                  </a:extLst>
                </p:cNvPr>
                <p:cNvPicPr/>
                <p:nvPr/>
              </p:nvPicPr>
              <p:blipFill>
                <a:blip r:embed="rId12"/>
                <a:stretch>
                  <a:fillRect/>
                </a:stretch>
              </p:blipFill>
              <p:spPr>
                <a:xfrm>
                  <a:off x="7816089" y="970703"/>
                  <a:ext cx="103215" cy="208222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2" name="Ink 31">
                  <a:extLst>
                    <a:ext uri="{FF2B5EF4-FFF2-40B4-BE49-F238E27FC236}">
                      <a16:creationId xmlns:a16="http://schemas.microsoft.com/office/drawing/2014/main" id="{E6B2C738-0588-3372-1D77-A9AC47B10755}"/>
                    </a:ext>
                  </a:extLst>
                </p14:cNvPr>
                <p14:cNvContentPartPr/>
                <p14:nvPr/>
              </p14:nvContentPartPr>
              <p14:xfrm>
                <a:off x="8770036" y="981676"/>
                <a:ext cx="93240" cy="2135160"/>
              </p14:xfrm>
            </p:contentPart>
          </mc:Choice>
          <mc:Fallback xmlns="">
            <p:pic>
              <p:nvPicPr>
                <p:cNvPr id="32" name="Ink 31">
                  <a:extLst>
                    <a:ext uri="{FF2B5EF4-FFF2-40B4-BE49-F238E27FC236}">
                      <a16:creationId xmlns:a16="http://schemas.microsoft.com/office/drawing/2014/main" id="{E6B2C738-0588-3372-1D77-A9AC47B10755}"/>
                    </a:ext>
                  </a:extLst>
                </p:cNvPr>
                <p:cNvPicPr/>
                <p:nvPr/>
              </p:nvPicPr>
              <p:blipFill>
                <a:blip r:embed="rId14"/>
                <a:stretch>
                  <a:fillRect/>
                </a:stretch>
              </p:blipFill>
              <p:spPr>
                <a:xfrm>
                  <a:off x="8763619" y="973583"/>
                  <a:ext cx="106075" cy="2151346"/>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3" name="Ink 32">
                  <a:extLst>
                    <a:ext uri="{FF2B5EF4-FFF2-40B4-BE49-F238E27FC236}">
                      <a16:creationId xmlns:a16="http://schemas.microsoft.com/office/drawing/2014/main" id="{F573ABFD-4ABD-445D-5CAB-1254D17CA825}"/>
                    </a:ext>
                  </a:extLst>
                </p14:cNvPr>
                <p14:cNvContentPartPr/>
                <p14:nvPr/>
              </p14:nvContentPartPr>
              <p14:xfrm>
                <a:off x="9690916" y="960076"/>
                <a:ext cx="111960" cy="2190960"/>
              </p14:xfrm>
            </p:contentPart>
          </mc:Choice>
          <mc:Fallback xmlns="">
            <p:pic>
              <p:nvPicPr>
                <p:cNvPr id="33" name="Ink 32">
                  <a:extLst>
                    <a:ext uri="{FF2B5EF4-FFF2-40B4-BE49-F238E27FC236}">
                      <a16:creationId xmlns:a16="http://schemas.microsoft.com/office/drawing/2014/main" id="{F573ABFD-4ABD-445D-5CAB-1254D17CA825}"/>
                    </a:ext>
                  </a:extLst>
                </p:cNvPr>
                <p:cNvPicPr/>
                <p:nvPr/>
              </p:nvPicPr>
              <p:blipFill>
                <a:blip r:embed="rId16"/>
                <a:stretch>
                  <a:fillRect/>
                </a:stretch>
              </p:blipFill>
              <p:spPr>
                <a:xfrm>
                  <a:off x="9684486" y="951982"/>
                  <a:ext cx="124820" cy="2207147"/>
                </a:xfrm>
                <a:prstGeom prst="rect">
                  <a:avLst/>
                </a:prstGeom>
              </p:spPr>
            </p:pic>
          </mc:Fallback>
        </mc:AlternateContent>
      </p:grpSp>
      <p:grpSp>
        <p:nvGrpSpPr>
          <p:cNvPr id="78" name="Group 77">
            <a:extLst>
              <a:ext uri="{FF2B5EF4-FFF2-40B4-BE49-F238E27FC236}">
                <a16:creationId xmlns:a16="http://schemas.microsoft.com/office/drawing/2014/main" id="{332387DC-2D5B-19D3-B70C-B8CD29E284CC}"/>
              </a:ext>
            </a:extLst>
          </p:cNvPr>
          <p:cNvGrpSpPr/>
          <p:nvPr/>
        </p:nvGrpSpPr>
        <p:grpSpPr>
          <a:xfrm>
            <a:off x="6410829" y="2458039"/>
            <a:ext cx="4568887" cy="1867625"/>
            <a:chOff x="5987956" y="686476"/>
            <a:chExt cx="4791240" cy="2469960"/>
          </a:xfrm>
        </p:grpSpPr>
        <mc:AlternateContent xmlns:mc="http://schemas.openxmlformats.org/markup-compatibility/2006" xmlns:p14="http://schemas.microsoft.com/office/powerpoint/2010/main">
          <mc:Choice Requires="p14">
            <p:contentPart p14:bwMode="auto" r:id="rId17">
              <p14:nvContentPartPr>
                <p14:cNvPr id="79" name="Ink 78">
                  <a:extLst>
                    <a:ext uri="{FF2B5EF4-FFF2-40B4-BE49-F238E27FC236}">
                      <a16:creationId xmlns:a16="http://schemas.microsoft.com/office/drawing/2014/main" id="{E53FC1A4-98CC-C83F-4F8E-8998545A72BB}"/>
                    </a:ext>
                  </a:extLst>
                </p14:cNvPr>
                <p14:cNvContentPartPr/>
                <p14:nvPr/>
              </p14:nvContentPartPr>
              <p14:xfrm>
                <a:off x="5987956" y="1060516"/>
                <a:ext cx="53280" cy="2064960"/>
              </p14:xfrm>
            </p:contentPart>
          </mc:Choice>
          <mc:Fallback xmlns="">
            <p:pic>
              <p:nvPicPr>
                <p:cNvPr id="79" name="Ink 78">
                  <a:extLst>
                    <a:ext uri="{FF2B5EF4-FFF2-40B4-BE49-F238E27FC236}">
                      <a16:creationId xmlns:a16="http://schemas.microsoft.com/office/drawing/2014/main" id="{E53FC1A4-98CC-C83F-4F8E-8998545A72BB}"/>
                    </a:ext>
                  </a:extLst>
                </p:cNvPr>
                <p:cNvPicPr/>
                <p:nvPr/>
              </p:nvPicPr>
              <p:blipFill>
                <a:blip r:embed="rId4"/>
                <a:stretch>
                  <a:fillRect/>
                </a:stretch>
              </p:blipFill>
              <p:spPr>
                <a:xfrm>
                  <a:off x="5981532" y="1052422"/>
                  <a:ext cx="66128" cy="2081148"/>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0" name="Ink 79">
                  <a:extLst>
                    <a:ext uri="{FF2B5EF4-FFF2-40B4-BE49-F238E27FC236}">
                      <a16:creationId xmlns:a16="http://schemas.microsoft.com/office/drawing/2014/main" id="{0366C503-3D44-1AF7-41BB-D6F4C0405FA2}"/>
                    </a:ext>
                  </a:extLst>
                </p14:cNvPr>
                <p14:cNvContentPartPr/>
                <p14:nvPr/>
              </p14:nvContentPartPr>
              <p14:xfrm>
                <a:off x="6064636" y="3012436"/>
                <a:ext cx="4714560" cy="144000"/>
              </p14:xfrm>
            </p:contentPart>
          </mc:Choice>
          <mc:Fallback xmlns="">
            <p:pic>
              <p:nvPicPr>
                <p:cNvPr id="80" name="Ink 79">
                  <a:extLst>
                    <a:ext uri="{FF2B5EF4-FFF2-40B4-BE49-F238E27FC236}">
                      <a16:creationId xmlns:a16="http://schemas.microsoft.com/office/drawing/2014/main" id="{0366C503-3D44-1AF7-41BB-D6F4C0405FA2}"/>
                    </a:ext>
                  </a:extLst>
                </p:cNvPr>
                <p:cNvPicPr/>
                <p:nvPr/>
              </p:nvPicPr>
              <p:blipFill>
                <a:blip r:embed="rId19"/>
                <a:stretch>
                  <a:fillRect/>
                </a:stretch>
              </p:blipFill>
              <p:spPr>
                <a:xfrm>
                  <a:off x="6058218" y="3004330"/>
                  <a:ext cx="4727396" cy="160212"/>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1" name="Ink 80">
                  <a:extLst>
                    <a:ext uri="{FF2B5EF4-FFF2-40B4-BE49-F238E27FC236}">
                      <a16:creationId xmlns:a16="http://schemas.microsoft.com/office/drawing/2014/main" id="{0241AD8A-22CF-C6AB-6617-F628A8478BAD}"/>
                    </a:ext>
                  </a:extLst>
                </p14:cNvPr>
                <p14:cNvContentPartPr/>
                <p14:nvPr/>
              </p14:nvContentPartPr>
              <p14:xfrm>
                <a:off x="10624396" y="686476"/>
                <a:ext cx="138960" cy="2432520"/>
              </p14:xfrm>
            </p:contentPart>
          </mc:Choice>
          <mc:Fallback xmlns="">
            <p:pic>
              <p:nvPicPr>
                <p:cNvPr id="81" name="Ink 80">
                  <a:extLst>
                    <a:ext uri="{FF2B5EF4-FFF2-40B4-BE49-F238E27FC236}">
                      <a16:creationId xmlns:a16="http://schemas.microsoft.com/office/drawing/2014/main" id="{0241AD8A-22CF-C6AB-6617-F628A8478BAD}"/>
                    </a:ext>
                  </a:extLst>
                </p:cNvPr>
                <p:cNvPicPr/>
                <p:nvPr/>
              </p:nvPicPr>
              <p:blipFill>
                <a:blip r:embed="rId8"/>
                <a:stretch>
                  <a:fillRect/>
                </a:stretch>
              </p:blipFill>
              <p:spPr>
                <a:xfrm>
                  <a:off x="10617977" y="678383"/>
                  <a:ext cx="151799" cy="2448705"/>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2" name="Ink 81">
                  <a:extLst>
                    <a:ext uri="{FF2B5EF4-FFF2-40B4-BE49-F238E27FC236}">
                      <a16:creationId xmlns:a16="http://schemas.microsoft.com/office/drawing/2014/main" id="{CDD10A51-162C-9605-B0BB-87376EC4C0E9}"/>
                    </a:ext>
                  </a:extLst>
                </p14:cNvPr>
                <p14:cNvContentPartPr/>
                <p14:nvPr/>
              </p14:nvContentPartPr>
              <p14:xfrm>
                <a:off x="6922156" y="1034236"/>
                <a:ext cx="109080" cy="2010600"/>
              </p14:xfrm>
            </p:contentPart>
          </mc:Choice>
          <mc:Fallback xmlns="">
            <p:pic>
              <p:nvPicPr>
                <p:cNvPr id="82" name="Ink 81">
                  <a:extLst>
                    <a:ext uri="{FF2B5EF4-FFF2-40B4-BE49-F238E27FC236}">
                      <a16:creationId xmlns:a16="http://schemas.microsoft.com/office/drawing/2014/main" id="{CDD10A51-162C-9605-B0BB-87376EC4C0E9}"/>
                    </a:ext>
                  </a:extLst>
                </p:cNvPr>
                <p:cNvPicPr/>
                <p:nvPr/>
              </p:nvPicPr>
              <p:blipFill>
                <a:blip r:embed="rId10"/>
                <a:stretch>
                  <a:fillRect/>
                </a:stretch>
              </p:blipFill>
              <p:spPr>
                <a:xfrm>
                  <a:off x="6915740" y="1026142"/>
                  <a:ext cx="121913" cy="202678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3" name="Ink 82">
                  <a:extLst>
                    <a:ext uri="{FF2B5EF4-FFF2-40B4-BE49-F238E27FC236}">
                      <a16:creationId xmlns:a16="http://schemas.microsoft.com/office/drawing/2014/main" id="{A72144FA-4A71-6584-52BC-D7416B2B50FF}"/>
                    </a:ext>
                  </a:extLst>
                </p14:cNvPr>
                <p14:cNvContentPartPr/>
                <p14:nvPr/>
              </p14:nvContentPartPr>
              <p14:xfrm>
                <a:off x="7822516" y="978796"/>
                <a:ext cx="90360" cy="2066040"/>
              </p14:xfrm>
            </p:contentPart>
          </mc:Choice>
          <mc:Fallback xmlns="">
            <p:pic>
              <p:nvPicPr>
                <p:cNvPr id="83" name="Ink 82">
                  <a:extLst>
                    <a:ext uri="{FF2B5EF4-FFF2-40B4-BE49-F238E27FC236}">
                      <a16:creationId xmlns:a16="http://schemas.microsoft.com/office/drawing/2014/main" id="{A72144FA-4A71-6584-52BC-D7416B2B50FF}"/>
                    </a:ext>
                  </a:extLst>
                </p:cNvPr>
                <p:cNvPicPr/>
                <p:nvPr/>
              </p:nvPicPr>
              <p:blipFill>
                <a:blip r:embed="rId12"/>
                <a:stretch>
                  <a:fillRect/>
                </a:stretch>
              </p:blipFill>
              <p:spPr>
                <a:xfrm>
                  <a:off x="7816089" y="970703"/>
                  <a:ext cx="103215" cy="208222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84" name="Ink 83">
                  <a:extLst>
                    <a:ext uri="{FF2B5EF4-FFF2-40B4-BE49-F238E27FC236}">
                      <a16:creationId xmlns:a16="http://schemas.microsoft.com/office/drawing/2014/main" id="{05B656B7-5FA7-1869-AF5C-2B1385CB3491}"/>
                    </a:ext>
                  </a:extLst>
                </p14:cNvPr>
                <p14:cNvContentPartPr/>
                <p14:nvPr/>
              </p14:nvContentPartPr>
              <p14:xfrm>
                <a:off x="8770036" y="981676"/>
                <a:ext cx="93240" cy="2135160"/>
              </p14:xfrm>
            </p:contentPart>
          </mc:Choice>
          <mc:Fallback xmlns="">
            <p:pic>
              <p:nvPicPr>
                <p:cNvPr id="84" name="Ink 83">
                  <a:extLst>
                    <a:ext uri="{FF2B5EF4-FFF2-40B4-BE49-F238E27FC236}">
                      <a16:creationId xmlns:a16="http://schemas.microsoft.com/office/drawing/2014/main" id="{05B656B7-5FA7-1869-AF5C-2B1385CB3491}"/>
                    </a:ext>
                  </a:extLst>
                </p:cNvPr>
                <p:cNvPicPr/>
                <p:nvPr/>
              </p:nvPicPr>
              <p:blipFill>
                <a:blip r:embed="rId14"/>
                <a:stretch>
                  <a:fillRect/>
                </a:stretch>
              </p:blipFill>
              <p:spPr>
                <a:xfrm>
                  <a:off x="8763619" y="973583"/>
                  <a:ext cx="106075" cy="215134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85" name="Ink 84">
                  <a:extLst>
                    <a:ext uri="{FF2B5EF4-FFF2-40B4-BE49-F238E27FC236}">
                      <a16:creationId xmlns:a16="http://schemas.microsoft.com/office/drawing/2014/main" id="{6CAFBFEF-7BDF-5F68-99B9-B0ED0DAAE1BA}"/>
                    </a:ext>
                  </a:extLst>
                </p14:cNvPr>
                <p14:cNvContentPartPr/>
                <p14:nvPr/>
              </p14:nvContentPartPr>
              <p14:xfrm>
                <a:off x="9690916" y="960076"/>
                <a:ext cx="111960" cy="2190960"/>
              </p14:xfrm>
            </p:contentPart>
          </mc:Choice>
          <mc:Fallback xmlns="">
            <p:pic>
              <p:nvPicPr>
                <p:cNvPr id="85" name="Ink 84">
                  <a:extLst>
                    <a:ext uri="{FF2B5EF4-FFF2-40B4-BE49-F238E27FC236}">
                      <a16:creationId xmlns:a16="http://schemas.microsoft.com/office/drawing/2014/main" id="{6CAFBFEF-7BDF-5F68-99B9-B0ED0DAAE1BA}"/>
                    </a:ext>
                  </a:extLst>
                </p:cNvPr>
                <p:cNvPicPr/>
                <p:nvPr/>
              </p:nvPicPr>
              <p:blipFill>
                <a:blip r:embed="rId25"/>
                <a:stretch>
                  <a:fillRect/>
                </a:stretch>
              </p:blipFill>
              <p:spPr>
                <a:xfrm>
                  <a:off x="9684486" y="951982"/>
                  <a:ext cx="124820" cy="2207147"/>
                </a:xfrm>
                <a:prstGeom prst="rect">
                  <a:avLst/>
                </a:prstGeom>
              </p:spPr>
            </p:pic>
          </mc:Fallback>
        </mc:AlternateContent>
      </p:grpSp>
      <p:grpSp>
        <p:nvGrpSpPr>
          <p:cNvPr id="93" name="Group 92">
            <a:extLst>
              <a:ext uri="{FF2B5EF4-FFF2-40B4-BE49-F238E27FC236}">
                <a16:creationId xmlns:a16="http://schemas.microsoft.com/office/drawing/2014/main" id="{F3D015CB-AD13-B23F-A5CA-3B1C8824AC28}"/>
              </a:ext>
            </a:extLst>
          </p:cNvPr>
          <p:cNvGrpSpPr/>
          <p:nvPr/>
        </p:nvGrpSpPr>
        <p:grpSpPr>
          <a:xfrm>
            <a:off x="6462423" y="4621784"/>
            <a:ext cx="4568887" cy="1867625"/>
            <a:chOff x="5987956" y="686476"/>
            <a:chExt cx="4791240" cy="2469960"/>
          </a:xfrm>
        </p:grpSpPr>
        <mc:AlternateContent xmlns:mc="http://schemas.openxmlformats.org/markup-compatibility/2006" xmlns:p14="http://schemas.microsoft.com/office/powerpoint/2010/main">
          <mc:Choice Requires="p14">
            <p:contentPart p14:bwMode="auto" r:id="rId26">
              <p14:nvContentPartPr>
                <p14:cNvPr id="94" name="Ink 93">
                  <a:extLst>
                    <a:ext uri="{FF2B5EF4-FFF2-40B4-BE49-F238E27FC236}">
                      <a16:creationId xmlns:a16="http://schemas.microsoft.com/office/drawing/2014/main" id="{940995A6-8DE9-68FB-413F-6DD82A2F58CB}"/>
                    </a:ext>
                  </a:extLst>
                </p14:cNvPr>
                <p14:cNvContentPartPr/>
                <p14:nvPr/>
              </p14:nvContentPartPr>
              <p14:xfrm>
                <a:off x="5987956" y="1060516"/>
                <a:ext cx="53280" cy="2064960"/>
              </p14:xfrm>
            </p:contentPart>
          </mc:Choice>
          <mc:Fallback xmlns="">
            <p:pic>
              <p:nvPicPr>
                <p:cNvPr id="94" name="Ink 93">
                  <a:extLst>
                    <a:ext uri="{FF2B5EF4-FFF2-40B4-BE49-F238E27FC236}">
                      <a16:creationId xmlns:a16="http://schemas.microsoft.com/office/drawing/2014/main" id="{940995A6-8DE9-68FB-413F-6DD82A2F58CB}"/>
                    </a:ext>
                  </a:extLst>
                </p:cNvPr>
                <p:cNvPicPr/>
                <p:nvPr/>
              </p:nvPicPr>
              <p:blipFill>
                <a:blip r:embed="rId4"/>
                <a:stretch>
                  <a:fillRect/>
                </a:stretch>
              </p:blipFill>
              <p:spPr>
                <a:xfrm>
                  <a:off x="5981532" y="1052422"/>
                  <a:ext cx="66128" cy="208114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5" name="Ink 94">
                  <a:extLst>
                    <a:ext uri="{FF2B5EF4-FFF2-40B4-BE49-F238E27FC236}">
                      <a16:creationId xmlns:a16="http://schemas.microsoft.com/office/drawing/2014/main" id="{D91AC75B-55E2-19F1-08F0-413231628A93}"/>
                    </a:ext>
                  </a:extLst>
                </p14:cNvPr>
                <p14:cNvContentPartPr/>
                <p14:nvPr/>
              </p14:nvContentPartPr>
              <p14:xfrm>
                <a:off x="6064636" y="3012436"/>
                <a:ext cx="4714560" cy="144000"/>
              </p14:xfrm>
            </p:contentPart>
          </mc:Choice>
          <mc:Fallback xmlns="">
            <p:pic>
              <p:nvPicPr>
                <p:cNvPr id="95" name="Ink 94">
                  <a:extLst>
                    <a:ext uri="{FF2B5EF4-FFF2-40B4-BE49-F238E27FC236}">
                      <a16:creationId xmlns:a16="http://schemas.microsoft.com/office/drawing/2014/main" id="{D91AC75B-55E2-19F1-08F0-413231628A93}"/>
                    </a:ext>
                  </a:extLst>
                </p:cNvPr>
                <p:cNvPicPr/>
                <p:nvPr/>
              </p:nvPicPr>
              <p:blipFill>
                <a:blip r:embed="rId19"/>
                <a:stretch>
                  <a:fillRect/>
                </a:stretch>
              </p:blipFill>
              <p:spPr>
                <a:xfrm>
                  <a:off x="6058218" y="3004330"/>
                  <a:ext cx="4727396" cy="160212"/>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6" name="Ink 95">
                  <a:extLst>
                    <a:ext uri="{FF2B5EF4-FFF2-40B4-BE49-F238E27FC236}">
                      <a16:creationId xmlns:a16="http://schemas.microsoft.com/office/drawing/2014/main" id="{C3B44FC2-ECF2-26C3-2486-04CFBA1A7ADB}"/>
                    </a:ext>
                  </a:extLst>
                </p14:cNvPr>
                <p14:cNvContentPartPr/>
                <p14:nvPr/>
              </p14:nvContentPartPr>
              <p14:xfrm>
                <a:off x="10624396" y="686476"/>
                <a:ext cx="138960" cy="2432520"/>
              </p14:xfrm>
            </p:contentPart>
          </mc:Choice>
          <mc:Fallback xmlns="">
            <p:pic>
              <p:nvPicPr>
                <p:cNvPr id="96" name="Ink 95">
                  <a:extLst>
                    <a:ext uri="{FF2B5EF4-FFF2-40B4-BE49-F238E27FC236}">
                      <a16:creationId xmlns:a16="http://schemas.microsoft.com/office/drawing/2014/main" id="{C3B44FC2-ECF2-26C3-2486-04CFBA1A7ADB}"/>
                    </a:ext>
                  </a:extLst>
                </p:cNvPr>
                <p:cNvPicPr/>
                <p:nvPr/>
              </p:nvPicPr>
              <p:blipFill>
                <a:blip r:embed="rId8"/>
                <a:stretch>
                  <a:fillRect/>
                </a:stretch>
              </p:blipFill>
              <p:spPr>
                <a:xfrm>
                  <a:off x="10617977" y="678383"/>
                  <a:ext cx="151799" cy="2448705"/>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7" name="Ink 96">
                  <a:extLst>
                    <a:ext uri="{FF2B5EF4-FFF2-40B4-BE49-F238E27FC236}">
                      <a16:creationId xmlns:a16="http://schemas.microsoft.com/office/drawing/2014/main" id="{3C9798E6-E51D-9933-CCCE-8ADB80BCDBBD}"/>
                    </a:ext>
                  </a:extLst>
                </p14:cNvPr>
                <p14:cNvContentPartPr/>
                <p14:nvPr/>
              </p14:nvContentPartPr>
              <p14:xfrm>
                <a:off x="6922156" y="1034236"/>
                <a:ext cx="109080" cy="2010600"/>
              </p14:xfrm>
            </p:contentPart>
          </mc:Choice>
          <mc:Fallback xmlns="">
            <p:pic>
              <p:nvPicPr>
                <p:cNvPr id="97" name="Ink 96">
                  <a:extLst>
                    <a:ext uri="{FF2B5EF4-FFF2-40B4-BE49-F238E27FC236}">
                      <a16:creationId xmlns:a16="http://schemas.microsoft.com/office/drawing/2014/main" id="{3C9798E6-E51D-9933-CCCE-8ADB80BCDBBD}"/>
                    </a:ext>
                  </a:extLst>
                </p:cNvPr>
                <p:cNvPicPr/>
                <p:nvPr/>
              </p:nvPicPr>
              <p:blipFill>
                <a:blip r:embed="rId10"/>
                <a:stretch>
                  <a:fillRect/>
                </a:stretch>
              </p:blipFill>
              <p:spPr>
                <a:xfrm>
                  <a:off x="6915740" y="1026142"/>
                  <a:ext cx="121913" cy="2026788"/>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8" name="Ink 97">
                  <a:extLst>
                    <a:ext uri="{FF2B5EF4-FFF2-40B4-BE49-F238E27FC236}">
                      <a16:creationId xmlns:a16="http://schemas.microsoft.com/office/drawing/2014/main" id="{79D4DE80-166E-C282-4F9A-FF9C7997B0A9}"/>
                    </a:ext>
                  </a:extLst>
                </p14:cNvPr>
                <p14:cNvContentPartPr/>
                <p14:nvPr/>
              </p14:nvContentPartPr>
              <p14:xfrm>
                <a:off x="7822516" y="978796"/>
                <a:ext cx="90360" cy="2066040"/>
              </p14:xfrm>
            </p:contentPart>
          </mc:Choice>
          <mc:Fallback xmlns="">
            <p:pic>
              <p:nvPicPr>
                <p:cNvPr id="98" name="Ink 97">
                  <a:extLst>
                    <a:ext uri="{FF2B5EF4-FFF2-40B4-BE49-F238E27FC236}">
                      <a16:creationId xmlns:a16="http://schemas.microsoft.com/office/drawing/2014/main" id="{79D4DE80-166E-C282-4F9A-FF9C7997B0A9}"/>
                    </a:ext>
                  </a:extLst>
                </p:cNvPr>
                <p:cNvPicPr/>
                <p:nvPr/>
              </p:nvPicPr>
              <p:blipFill>
                <a:blip r:embed="rId12"/>
                <a:stretch>
                  <a:fillRect/>
                </a:stretch>
              </p:blipFill>
              <p:spPr>
                <a:xfrm>
                  <a:off x="7816089" y="970703"/>
                  <a:ext cx="103215" cy="2082226"/>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9" name="Ink 98">
                  <a:extLst>
                    <a:ext uri="{FF2B5EF4-FFF2-40B4-BE49-F238E27FC236}">
                      <a16:creationId xmlns:a16="http://schemas.microsoft.com/office/drawing/2014/main" id="{C597D8E9-E5A0-FAD5-D461-C4A7CD74285E}"/>
                    </a:ext>
                  </a:extLst>
                </p14:cNvPr>
                <p14:cNvContentPartPr/>
                <p14:nvPr/>
              </p14:nvContentPartPr>
              <p14:xfrm>
                <a:off x="8770036" y="981676"/>
                <a:ext cx="93240" cy="2135160"/>
              </p14:xfrm>
            </p:contentPart>
          </mc:Choice>
          <mc:Fallback xmlns="">
            <p:pic>
              <p:nvPicPr>
                <p:cNvPr id="99" name="Ink 98">
                  <a:extLst>
                    <a:ext uri="{FF2B5EF4-FFF2-40B4-BE49-F238E27FC236}">
                      <a16:creationId xmlns:a16="http://schemas.microsoft.com/office/drawing/2014/main" id="{C597D8E9-E5A0-FAD5-D461-C4A7CD74285E}"/>
                    </a:ext>
                  </a:extLst>
                </p:cNvPr>
                <p:cNvPicPr/>
                <p:nvPr/>
              </p:nvPicPr>
              <p:blipFill>
                <a:blip r:embed="rId14"/>
                <a:stretch>
                  <a:fillRect/>
                </a:stretch>
              </p:blipFill>
              <p:spPr>
                <a:xfrm>
                  <a:off x="8763619" y="973583"/>
                  <a:ext cx="106075" cy="2151346"/>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0" name="Ink 99">
                  <a:extLst>
                    <a:ext uri="{FF2B5EF4-FFF2-40B4-BE49-F238E27FC236}">
                      <a16:creationId xmlns:a16="http://schemas.microsoft.com/office/drawing/2014/main" id="{281332F2-A3CA-AC07-AD2E-74F19526B67D}"/>
                    </a:ext>
                  </a:extLst>
                </p14:cNvPr>
                <p14:cNvContentPartPr/>
                <p14:nvPr/>
              </p14:nvContentPartPr>
              <p14:xfrm>
                <a:off x="9690916" y="960076"/>
                <a:ext cx="111960" cy="2190960"/>
              </p14:xfrm>
            </p:contentPart>
          </mc:Choice>
          <mc:Fallback xmlns="">
            <p:pic>
              <p:nvPicPr>
                <p:cNvPr id="100" name="Ink 99">
                  <a:extLst>
                    <a:ext uri="{FF2B5EF4-FFF2-40B4-BE49-F238E27FC236}">
                      <a16:creationId xmlns:a16="http://schemas.microsoft.com/office/drawing/2014/main" id="{281332F2-A3CA-AC07-AD2E-74F19526B67D}"/>
                    </a:ext>
                  </a:extLst>
                </p:cNvPr>
                <p:cNvPicPr/>
                <p:nvPr/>
              </p:nvPicPr>
              <p:blipFill>
                <a:blip r:embed="rId25"/>
                <a:stretch>
                  <a:fillRect/>
                </a:stretch>
              </p:blipFill>
              <p:spPr>
                <a:xfrm>
                  <a:off x="9684486" y="951982"/>
                  <a:ext cx="124820" cy="2207147"/>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
            <p14:nvContentPartPr>
              <p14:cNvPr id="5" name="Ink 4">
                <a:extLst>
                  <a:ext uri="{FF2B5EF4-FFF2-40B4-BE49-F238E27FC236}">
                    <a16:creationId xmlns:a16="http://schemas.microsoft.com/office/drawing/2014/main" id="{F565D452-702F-57D2-BEA5-E3B4B84EDA29}"/>
                  </a:ext>
                </a:extLst>
              </p14:cNvPr>
              <p14:cNvContentPartPr/>
              <p14:nvPr/>
            </p14:nvContentPartPr>
            <p14:xfrm>
              <a:off x="6535544" y="342606"/>
              <a:ext cx="1776643" cy="45719"/>
            </p14:xfrm>
          </p:contentPart>
        </mc:Choice>
        <mc:Fallback xmlns="">
          <p:pic>
            <p:nvPicPr>
              <p:cNvPr id="5" name="Ink 4">
                <a:extLst>
                  <a:ext uri="{FF2B5EF4-FFF2-40B4-BE49-F238E27FC236}">
                    <a16:creationId xmlns:a16="http://schemas.microsoft.com/office/drawing/2014/main" id="{F565D452-702F-57D2-BEA5-E3B4B84EDA29}"/>
                  </a:ext>
                </a:extLst>
              </p:cNvPr>
              <p:cNvPicPr/>
              <p:nvPr/>
            </p:nvPicPr>
            <p:blipFill>
              <a:blip r:embed="rId34"/>
              <a:stretch>
                <a:fillRect/>
              </a:stretch>
            </p:blipFill>
            <p:spPr>
              <a:xfrm>
                <a:off x="6529426" y="336534"/>
                <a:ext cx="1788878" cy="57863"/>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9" name="Ink 8">
                <a:extLst>
                  <a:ext uri="{FF2B5EF4-FFF2-40B4-BE49-F238E27FC236}">
                    <a16:creationId xmlns:a16="http://schemas.microsoft.com/office/drawing/2014/main" id="{F82383FA-E7B4-0D6F-8EBD-AD325EBED861}"/>
                  </a:ext>
                </a:extLst>
              </p14:cNvPr>
              <p14:cNvContentPartPr/>
              <p14:nvPr/>
            </p14:nvContentPartPr>
            <p14:xfrm>
              <a:off x="6648358" y="2548969"/>
              <a:ext cx="1776643" cy="45719"/>
            </p14:xfrm>
          </p:contentPart>
        </mc:Choice>
        <mc:Fallback xmlns="">
          <p:pic>
            <p:nvPicPr>
              <p:cNvPr id="9" name="Ink 8">
                <a:extLst>
                  <a:ext uri="{FF2B5EF4-FFF2-40B4-BE49-F238E27FC236}">
                    <a16:creationId xmlns:a16="http://schemas.microsoft.com/office/drawing/2014/main" id="{F82383FA-E7B4-0D6F-8EBD-AD325EBED861}"/>
                  </a:ext>
                </a:extLst>
              </p:cNvPr>
              <p:cNvPicPr/>
              <p:nvPr/>
            </p:nvPicPr>
            <p:blipFill>
              <a:blip r:embed="rId34"/>
              <a:stretch>
                <a:fillRect/>
              </a:stretch>
            </p:blipFill>
            <p:spPr>
              <a:xfrm>
                <a:off x="6642240" y="2542897"/>
                <a:ext cx="1788878" cy="57863"/>
              </a:xfrm>
              <a:prstGeom prst="rect">
                <a:avLst/>
              </a:prstGeom>
            </p:spPr>
          </p:pic>
        </mc:Fallback>
      </mc:AlternateContent>
      <p:sp>
        <p:nvSpPr>
          <p:cNvPr id="10" name="TextBox 9">
            <a:extLst>
              <a:ext uri="{FF2B5EF4-FFF2-40B4-BE49-F238E27FC236}">
                <a16:creationId xmlns:a16="http://schemas.microsoft.com/office/drawing/2014/main" id="{A0916790-61F0-46BA-B17E-428231DAF73D}"/>
              </a:ext>
            </a:extLst>
          </p:cNvPr>
          <p:cNvSpPr txBox="1"/>
          <p:nvPr/>
        </p:nvSpPr>
        <p:spPr>
          <a:xfrm flipH="1" flipV="1">
            <a:off x="10970486" y="2488874"/>
            <a:ext cx="45719" cy="45719"/>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F3EDDCF4-EAE3-5654-11A9-5430175E7EAE}"/>
              </a:ext>
            </a:extLst>
          </p:cNvPr>
          <p:cNvSpPr txBox="1"/>
          <p:nvPr/>
        </p:nvSpPr>
        <p:spPr>
          <a:xfrm flipH="1" flipV="1">
            <a:off x="7450909" y="2488874"/>
            <a:ext cx="45719" cy="45719"/>
          </a:xfrm>
          <a:prstGeom prst="rect">
            <a:avLst/>
          </a:prstGeom>
          <a:noFill/>
        </p:spPr>
        <p:txBody>
          <a:bodyPr wrap="square" rtlCol="0">
            <a:spAutoFit/>
          </a:bodyPr>
          <a:lstStyle/>
          <a:p>
            <a:endParaRPr lang="en-US" dirty="0"/>
          </a:p>
        </p:txBody>
      </p:sp>
      <mc:AlternateContent xmlns:mc="http://schemas.openxmlformats.org/markup-compatibility/2006" xmlns:p14="http://schemas.microsoft.com/office/powerpoint/2010/main">
        <mc:Choice Requires="p14">
          <p:contentPart p14:bwMode="auto" r:id="rId36">
            <p14:nvContentPartPr>
              <p14:cNvPr id="12" name="Ink 11">
                <a:extLst>
                  <a:ext uri="{FF2B5EF4-FFF2-40B4-BE49-F238E27FC236}">
                    <a16:creationId xmlns:a16="http://schemas.microsoft.com/office/drawing/2014/main" id="{35D8EFD6-D0A4-7B0C-E954-4622C57C237E}"/>
                  </a:ext>
                </a:extLst>
              </p14:cNvPr>
              <p14:cNvContentPartPr/>
              <p14:nvPr/>
            </p14:nvContentPartPr>
            <p14:xfrm>
              <a:off x="6663463" y="4683463"/>
              <a:ext cx="1776643" cy="45719"/>
            </p14:xfrm>
          </p:contentPart>
        </mc:Choice>
        <mc:Fallback xmlns="">
          <p:pic>
            <p:nvPicPr>
              <p:cNvPr id="12" name="Ink 11">
                <a:extLst>
                  <a:ext uri="{FF2B5EF4-FFF2-40B4-BE49-F238E27FC236}">
                    <a16:creationId xmlns:a16="http://schemas.microsoft.com/office/drawing/2014/main" id="{35D8EFD6-D0A4-7B0C-E954-4622C57C237E}"/>
                  </a:ext>
                </a:extLst>
              </p:cNvPr>
              <p:cNvPicPr/>
              <p:nvPr/>
            </p:nvPicPr>
            <p:blipFill>
              <a:blip r:embed="rId34"/>
              <a:stretch>
                <a:fillRect/>
              </a:stretch>
            </p:blipFill>
            <p:spPr>
              <a:xfrm>
                <a:off x="6657345" y="4677391"/>
                <a:ext cx="1788878" cy="57863"/>
              </a:xfrm>
              <a:prstGeom prst="rect">
                <a:avLst/>
              </a:prstGeom>
            </p:spPr>
          </p:pic>
        </mc:Fallback>
      </mc:AlternateContent>
      <p:sp>
        <p:nvSpPr>
          <p:cNvPr id="13" name="TextBox 12">
            <a:extLst>
              <a:ext uri="{FF2B5EF4-FFF2-40B4-BE49-F238E27FC236}">
                <a16:creationId xmlns:a16="http://schemas.microsoft.com/office/drawing/2014/main" id="{B4A007DF-0928-C193-E4FF-A3E97A51B0CA}"/>
              </a:ext>
            </a:extLst>
          </p:cNvPr>
          <p:cNvSpPr txBox="1"/>
          <p:nvPr/>
        </p:nvSpPr>
        <p:spPr>
          <a:xfrm flipH="1" flipV="1">
            <a:off x="10985591" y="4623368"/>
            <a:ext cx="45719" cy="45719"/>
          </a:xfrm>
          <a:prstGeom prst="rect">
            <a:avLst/>
          </a:prstGeom>
          <a:noFill/>
        </p:spPr>
        <p:txBody>
          <a:bodyPr wrap="square" rtlCol="0">
            <a:spAutoFit/>
          </a:bodyPr>
          <a:lstStyle/>
          <a:p>
            <a:endParaRPr lang="en-US" dirty="0"/>
          </a:p>
        </p:txBody>
      </p:sp>
      <p:sp>
        <p:nvSpPr>
          <p:cNvPr id="14" name="TextBox 13">
            <a:extLst>
              <a:ext uri="{FF2B5EF4-FFF2-40B4-BE49-F238E27FC236}">
                <a16:creationId xmlns:a16="http://schemas.microsoft.com/office/drawing/2014/main" id="{07E4DA41-7695-D35F-D48A-2C3B2768D270}"/>
              </a:ext>
            </a:extLst>
          </p:cNvPr>
          <p:cNvSpPr txBox="1"/>
          <p:nvPr/>
        </p:nvSpPr>
        <p:spPr>
          <a:xfrm flipH="1" flipV="1">
            <a:off x="7466014" y="4623368"/>
            <a:ext cx="45719" cy="45719"/>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11614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
          <p:cNvSpPr txBox="1">
            <a:spLocks noChangeArrowheads="1"/>
          </p:cNvSpPr>
          <p:nvPr/>
        </p:nvSpPr>
        <p:spPr>
          <a:xfrm>
            <a:off x="546774" y="227681"/>
            <a:ext cx="11106683" cy="752399"/>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Arial" panose="020B0604020202020204" pitchFamily="34" charset="0"/>
              </a:rPr>
              <a:t>5 YEARS, 3 SCHEMAS.</a:t>
            </a:r>
            <a:endParaRPr kumimoji="0" lang="en-US" sz="4500"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endParaRPr>
          </a:p>
        </p:txBody>
      </p:sp>
      <p:sp>
        <p:nvSpPr>
          <p:cNvPr id="6" name="Oval 5"/>
          <p:cNvSpPr/>
          <p:nvPr/>
        </p:nvSpPr>
        <p:spPr>
          <a:xfrm>
            <a:off x="740568" y="1761565"/>
            <a:ext cx="3379208" cy="3266841"/>
          </a:xfrm>
          <a:prstGeom prst="ellipse">
            <a:avLst/>
          </a:prstGeom>
          <a:solidFill>
            <a:srgbClr val="00B0F0"/>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Path</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Things just go so</a:t>
            </a:r>
            <a:r>
              <a:rPr kumimoji="0" lang="en-US" sz="2400" b="0" i="0" u="none" strike="noStrike" kern="1200" cap="none" spc="0" normalizeH="0" noProof="0" dirty="0">
                <a:ln>
                  <a:noFill/>
                </a:ln>
                <a:solidFill>
                  <a:prstClr val="white"/>
                </a:solidFill>
                <a:effectLst/>
                <a:uLnTx/>
                <a:uFillTx/>
                <a:latin typeface="Arial" panose="020B0604020202020204" pitchFamily="34" charset="0"/>
                <a:ea typeface="Candara" charset="0"/>
                <a:cs typeface="Arial" panose="020B0604020202020204" pitchFamily="34" charset="0"/>
              </a:rPr>
              <a:t> well with well-being efforts! A+!</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7" name="Oval 6"/>
          <p:cNvSpPr>
            <a:spLocks noChangeAspect="1"/>
          </p:cNvSpPr>
          <p:nvPr/>
        </p:nvSpPr>
        <p:spPr>
          <a:xfrm>
            <a:off x="4321782" y="1425389"/>
            <a:ext cx="3756025" cy="3756025"/>
          </a:xfrm>
          <a:prstGeom prst="ellipse">
            <a:avLst/>
          </a:prstGeom>
          <a:solidFill>
            <a:schemeClr val="accent6"/>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MYSTERY!!!!</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9" name="Oval 8"/>
          <p:cNvSpPr>
            <a:spLocks noChangeAspect="1"/>
          </p:cNvSpPr>
          <p:nvPr/>
        </p:nvSpPr>
        <p:spPr>
          <a:xfrm>
            <a:off x="8252618" y="1586753"/>
            <a:ext cx="3659016" cy="3441653"/>
          </a:xfrm>
          <a:prstGeom prst="ellipse">
            <a:avLst/>
          </a:prstGeom>
          <a:solidFill>
            <a:schemeClr val="accent4"/>
          </a:solidFill>
          <a:ln>
            <a:solidFill>
              <a:srgbClr val="F948AB"/>
            </a:solidFill>
          </a:ln>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sz="2000" dirty="0">
                <a:solidFill>
                  <a:prstClr val="white"/>
                </a:solidFill>
                <a:latin typeface="Arial" panose="020B0604020202020204" pitchFamily="34" charset="0"/>
                <a:ea typeface="Candara" charset="0"/>
                <a:cs typeface="Arial" panose="020B0604020202020204" pitchFamily="34" charset="0"/>
              </a:rPr>
              <a:t>MYSTERY!!!!</a:t>
            </a:r>
          </a:p>
        </p:txBody>
      </p:sp>
    </p:spTree>
    <p:extLst>
      <p:ext uri="{BB962C8B-B14F-4D97-AF65-F5344CB8AC3E}">
        <p14:creationId xmlns:p14="http://schemas.microsoft.com/office/powerpoint/2010/main" val="3475048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C8A83-8427-E0A7-0A75-379D1857F6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5A1536-C0C9-BFC8-80C9-C05DADFED863}"/>
              </a:ext>
            </a:extLst>
          </p:cNvPr>
          <p:cNvSpPr/>
          <p:nvPr/>
        </p:nvSpPr>
        <p:spPr>
          <a:xfrm>
            <a:off x="514139" y="4740084"/>
            <a:ext cx="10520181" cy="1631212"/>
          </a:xfrm>
          <a:prstGeom prst="rect">
            <a:avLst/>
          </a:prstGeom>
        </p:spPr>
        <p:txBody>
          <a:bodyPr wrap="square" lIns="91436" tIns="45718" rIns="91436" bIns="45718">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Quickly add some milestones, anywhere on the </a:t>
            </a:r>
            <a:r>
              <a:rPr kumimoji="0" lang="en-US" sz="2000" b="1" i="0" u="none" strike="noStrike" kern="1200" cap="none" spc="0" normalizeH="0" baseline="0" noProof="0" dirty="0" err="1">
                <a:ln>
                  <a:noFill/>
                </a:ln>
                <a:effectLst/>
                <a:uLnTx/>
                <a:uFillTx/>
                <a:latin typeface="Arial" panose="020B0604020202020204" pitchFamily="34" charset="0"/>
                <a:cs typeface="Arial" panose="020B0604020202020204" pitchFamily="34" charset="0"/>
              </a:rPr>
              <a:t>timline</a:t>
            </a: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r>
              <a:rPr kumimoji="0" lang="en-US" sz="2000" b="1" i="0" u="none" strike="noStrike" kern="1200" cap="none" spc="0" normalizeH="0" noProof="0" dirty="0">
                <a:ln>
                  <a:noFill/>
                </a:ln>
                <a:effectLst/>
                <a:uLnTx/>
                <a:uFillTx/>
                <a:latin typeface="Arial" panose="020B0604020202020204" pitchFamily="34" charset="0"/>
                <a:cs typeface="Arial" panose="020B0604020202020204" pitchFamily="34" charset="0"/>
              </a:rPr>
              <a:t> in different categories. </a:t>
            </a:r>
            <a:r>
              <a:rPr kumimoji="0" lang="en-US" sz="2000" i="0" u="none" strike="noStrike" kern="1200" cap="none" spc="0" normalizeH="0" noProof="0" dirty="0">
                <a:ln>
                  <a:noFill/>
                </a:ln>
                <a:effectLst/>
                <a:uLnTx/>
                <a:uFillTx/>
                <a:latin typeface="Arial" panose="020B0604020202020204" pitchFamily="34" charset="0"/>
                <a:cs typeface="Arial" panose="020B0604020202020204" pitchFamily="34" charset="0"/>
              </a:rPr>
              <a:t>Curriculum, services, new construction, technology, community programs, whatever!</a:t>
            </a:r>
            <a:endParaRPr lang="en-US" sz="2000" dirty="0">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2000" b="1" dirty="0">
                <a:latin typeface="Arial" panose="020B0604020202020204" pitchFamily="34" charset="0"/>
                <a:cs typeface="Arial" panose="020B0604020202020204" pitchFamily="34" charset="0"/>
              </a:rPr>
              <a:t>Take any idea and ask, “If that happens, then what might happen next?” </a:t>
            </a:r>
            <a:r>
              <a:rPr lang="en-US" sz="2000" dirty="0">
                <a:latin typeface="Arial" panose="020B0604020202020204" pitchFamily="34" charset="0"/>
                <a:cs typeface="Arial" panose="020B0604020202020204" pitchFamily="34" charset="0"/>
              </a:rPr>
              <a:t>Challenge yourself to accept the idea, and say “yes, and” to generate the next idea from there. </a:t>
            </a:r>
            <a:endParaRPr kumimoji="0" lang="en-US" sz="20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F3647D8F-DF40-4A6B-59D7-B6741D5BC114}"/>
              </a:ext>
            </a:extLst>
          </p:cNvPr>
          <p:cNvGrpSpPr/>
          <p:nvPr/>
        </p:nvGrpSpPr>
        <p:grpSpPr>
          <a:xfrm>
            <a:off x="1307443" y="294296"/>
            <a:ext cx="9620679" cy="3932647"/>
            <a:chOff x="5987956" y="686476"/>
            <a:chExt cx="4791240" cy="2469960"/>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4DF203AF-13B1-6296-5B1C-A57B685843D9}"/>
                    </a:ext>
                  </a:extLst>
                </p14:cNvPr>
                <p14:cNvContentPartPr/>
                <p14:nvPr/>
              </p14:nvContentPartPr>
              <p14:xfrm>
                <a:off x="5987956" y="1060516"/>
                <a:ext cx="53280" cy="2064960"/>
              </p14:xfrm>
            </p:contentPart>
          </mc:Choice>
          <mc:Fallback xmlns="">
            <p:pic>
              <p:nvPicPr>
                <p:cNvPr id="23" name="Ink 22">
                  <a:extLst>
                    <a:ext uri="{FF2B5EF4-FFF2-40B4-BE49-F238E27FC236}">
                      <a16:creationId xmlns:a16="http://schemas.microsoft.com/office/drawing/2014/main" id="{008A1EFD-2F13-C783-764F-76A4AE3B413B}"/>
                    </a:ext>
                  </a:extLst>
                </p:cNvPr>
                <p:cNvPicPr/>
                <p:nvPr/>
              </p:nvPicPr>
              <p:blipFill>
                <a:blip r:embed="rId4"/>
                <a:stretch>
                  <a:fillRect/>
                </a:stretch>
              </p:blipFill>
              <p:spPr>
                <a:xfrm>
                  <a:off x="5981532" y="1052422"/>
                  <a:ext cx="66128" cy="208114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Ink 27">
                  <a:extLst>
                    <a:ext uri="{FF2B5EF4-FFF2-40B4-BE49-F238E27FC236}">
                      <a16:creationId xmlns:a16="http://schemas.microsoft.com/office/drawing/2014/main" id="{CEFA0041-7BD2-6B3D-771D-C448F666CA13}"/>
                    </a:ext>
                  </a:extLst>
                </p14:cNvPr>
                <p14:cNvContentPartPr/>
                <p14:nvPr/>
              </p14:nvContentPartPr>
              <p14:xfrm>
                <a:off x="6064636" y="3012436"/>
                <a:ext cx="4714560" cy="144000"/>
              </p14:xfrm>
            </p:contentPart>
          </mc:Choice>
          <mc:Fallback xmlns="">
            <p:pic>
              <p:nvPicPr>
                <p:cNvPr id="28" name="Ink 27">
                  <a:extLst>
                    <a:ext uri="{FF2B5EF4-FFF2-40B4-BE49-F238E27FC236}">
                      <a16:creationId xmlns:a16="http://schemas.microsoft.com/office/drawing/2014/main" id="{12E1092B-A129-866A-28C6-D3B9D94FC92F}"/>
                    </a:ext>
                  </a:extLst>
                </p:cNvPr>
                <p:cNvPicPr/>
                <p:nvPr/>
              </p:nvPicPr>
              <p:blipFill>
                <a:blip r:embed="rId6"/>
                <a:stretch>
                  <a:fillRect/>
                </a:stretch>
              </p:blipFill>
              <p:spPr>
                <a:xfrm>
                  <a:off x="6058218" y="3004330"/>
                  <a:ext cx="4727396" cy="160212"/>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9" name="Ink 28">
                  <a:extLst>
                    <a:ext uri="{FF2B5EF4-FFF2-40B4-BE49-F238E27FC236}">
                      <a16:creationId xmlns:a16="http://schemas.microsoft.com/office/drawing/2014/main" id="{1591FDB6-2D8F-2717-D6FD-A692CA68BB60}"/>
                    </a:ext>
                  </a:extLst>
                </p14:cNvPr>
                <p14:cNvContentPartPr/>
                <p14:nvPr/>
              </p14:nvContentPartPr>
              <p14:xfrm>
                <a:off x="10624396" y="686476"/>
                <a:ext cx="138960" cy="2432520"/>
              </p14:xfrm>
            </p:contentPart>
          </mc:Choice>
          <mc:Fallback xmlns="">
            <p:pic>
              <p:nvPicPr>
                <p:cNvPr id="29" name="Ink 28">
                  <a:extLst>
                    <a:ext uri="{FF2B5EF4-FFF2-40B4-BE49-F238E27FC236}">
                      <a16:creationId xmlns:a16="http://schemas.microsoft.com/office/drawing/2014/main" id="{74828666-952D-11C1-4888-C1BCAD7F4E59}"/>
                    </a:ext>
                  </a:extLst>
                </p:cNvPr>
                <p:cNvPicPr/>
                <p:nvPr/>
              </p:nvPicPr>
              <p:blipFill>
                <a:blip r:embed="rId8"/>
                <a:stretch>
                  <a:fillRect/>
                </a:stretch>
              </p:blipFill>
              <p:spPr>
                <a:xfrm>
                  <a:off x="10617977" y="678383"/>
                  <a:ext cx="151799" cy="244870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E39D0AF2-BC7D-88FE-4FBC-39F47D0741B0}"/>
                    </a:ext>
                  </a:extLst>
                </p14:cNvPr>
                <p14:cNvContentPartPr/>
                <p14:nvPr/>
              </p14:nvContentPartPr>
              <p14:xfrm>
                <a:off x="6922156" y="1034236"/>
                <a:ext cx="109080" cy="2010600"/>
              </p14:xfrm>
            </p:contentPart>
          </mc:Choice>
          <mc:Fallback xmlns="">
            <p:pic>
              <p:nvPicPr>
                <p:cNvPr id="30" name="Ink 29">
                  <a:extLst>
                    <a:ext uri="{FF2B5EF4-FFF2-40B4-BE49-F238E27FC236}">
                      <a16:creationId xmlns:a16="http://schemas.microsoft.com/office/drawing/2014/main" id="{229D5083-7276-2760-093E-34687F7E8CC6}"/>
                    </a:ext>
                  </a:extLst>
                </p:cNvPr>
                <p:cNvPicPr/>
                <p:nvPr/>
              </p:nvPicPr>
              <p:blipFill>
                <a:blip r:embed="rId10"/>
                <a:stretch>
                  <a:fillRect/>
                </a:stretch>
              </p:blipFill>
              <p:spPr>
                <a:xfrm>
                  <a:off x="6915740" y="1026142"/>
                  <a:ext cx="121913" cy="202678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1" name="Ink 30">
                  <a:extLst>
                    <a:ext uri="{FF2B5EF4-FFF2-40B4-BE49-F238E27FC236}">
                      <a16:creationId xmlns:a16="http://schemas.microsoft.com/office/drawing/2014/main" id="{F653B7B8-D733-E575-0ABB-8ABC89A999F8}"/>
                    </a:ext>
                  </a:extLst>
                </p14:cNvPr>
                <p14:cNvContentPartPr/>
                <p14:nvPr/>
              </p14:nvContentPartPr>
              <p14:xfrm>
                <a:off x="7822516" y="978796"/>
                <a:ext cx="90360" cy="2066040"/>
              </p14:xfrm>
            </p:contentPart>
          </mc:Choice>
          <mc:Fallback xmlns="">
            <p:pic>
              <p:nvPicPr>
                <p:cNvPr id="31" name="Ink 30">
                  <a:extLst>
                    <a:ext uri="{FF2B5EF4-FFF2-40B4-BE49-F238E27FC236}">
                      <a16:creationId xmlns:a16="http://schemas.microsoft.com/office/drawing/2014/main" id="{9FD32CAF-448D-17D7-FA65-68DCD11166A9}"/>
                    </a:ext>
                  </a:extLst>
                </p:cNvPr>
                <p:cNvPicPr/>
                <p:nvPr/>
              </p:nvPicPr>
              <p:blipFill>
                <a:blip r:embed="rId12"/>
                <a:stretch>
                  <a:fillRect/>
                </a:stretch>
              </p:blipFill>
              <p:spPr>
                <a:xfrm>
                  <a:off x="7816089" y="970703"/>
                  <a:ext cx="103215" cy="208222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2" name="Ink 31">
                  <a:extLst>
                    <a:ext uri="{FF2B5EF4-FFF2-40B4-BE49-F238E27FC236}">
                      <a16:creationId xmlns:a16="http://schemas.microsoft.com/office/drawing/2014/main" id="{A20D6E14-CC5C-C95C-3355-4408ED9928B8}"/>
                    </a:ext>
                  </a:extLst>
                </p14:cNvPr>
                <p14:cNvContentPartPr/>
                <p14:nvPr/>
              </p14:nvContentPartPr>
              <p14:xfrm>
                <a:off x="8770036" y="981676"/>
                <a:ext cx="93240" cy="2135160"/>
              </p14:xfrm>
            </p:contentPart>
          </mc:Choice>
          <mc:Fallback xmlns="">
            <p:pic>
              <p:nvPicPr>
                <p:cNvPr id="32" name="Ink 31">
                  <a:extLst>
                    <a:ext uri="{FF2B5EF4-FFF2-40B4-BE49-F238E27FC236}">
                      <a16:creationId xmlns:a16="http://schemas.microsoft.com/office/drawing/2014/main" id="{E6B2C738-0588-3372-1D77-A9AC47B10755}"/>
                    </a:ext>
                  </a:extLst>
                </p:cNvPr>
                <p:cNvPicPr/>
                <p:nvPr/>
              </p:nvPicPr>
              <p:blipFill>
                <a:blip r:embed="rId14"/>
                <a:stretch>
                  <a:fillRect/>
                </a:stretch>
              </p:blipFill>
              <p:spPr>
                <a:xfrm>
                  <a:off x="8763619" y="973583"/>
                  <a:ext cx="106075" cy="2151346"/>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3" name="Ink 32">
                  <a:extLst>
                    <a:ext uri="{FF2B5EF4-FFF2-40B4-BE49-F238E27FC236}">
                      <a16:creationId xmlns:a16="http://schemas.microsoft.com/office/drawing/2014/main" id="{059E8ECC-FA31-6A10-B935-07A6DA856E40}"/>
                    </a:ext>
                  </a:extLst>
                </p14:cNvPr>
                <p14:cNvContentPartPr/>
                <p14:nvPr/>
              </p14:nvContentPartPr>
              <p14:xfrm>
                <a:off x="9690916" y="960076"/>
                <a:ext cx="111960" cy="2190960"/>
              </p14:xfrm>
            </p:contentPart>
          </mc:Choice>
          <mc:Fallback xmlns="">
            <p:pic>
              <p:nvPicPr>
                <p:cNvPr id="33" name="Ink 32">
                  <a:extLst>
                    <a:ext uri="{FF2B5EF4-FFF2-40B4-BE49-F238E27FC236}">
                      <a16:creationId xmlns:a16="http://schemas.microsoft.com/office/drawing/2014/main" id="{F573ABFD-4ABD-445D-5CAB-1254D17CA825}"/>
                    </a:ext>
                  </a:extLst>
                </p:cNvPr>
                <p:cNvPicPr/>
                <p:nvPr/>
              </p:nvPicPr>
              <p:blipFill>
                <a:blip r:embed="rId16"/>
                <a:stretch>
                  <a:fillRect/>
                </a:stretch>
              </p:blipFill>
              <p:spPr>
                <a:xfrm>
                  <a:off x="9684486" y="951982"/>
                  <a:ext cx="124820" cy="2207147"/>
                </a:xfrm>
                <a:prstGeom prst="rect">
                  <a:avLst/>
                </a:prstGeom>
              </p:spPr>
            </p:pic>
          </mc:Fallback>
        </mc:AlternateContent>
      </p:grpSp>
      <p:sp>
        <p:nvSpPr>
          <p:cNvPr id="3" name="Rectangle 1">
            <a:extLst>
              <a:ext uri="{FF2B5EF4-FFF2-40B4-BE49-F238E27FC236}">
                <a16:creationId xmlns:a16="http://schemas.microsoft.com/office/drawing/2014/main" id="{6406CDE4-A59F-E5DF-A51F-817D83278B31}"/>
              </a:ext>
            </a:extLst>
          </p:cNvPr>
          <p:cNvSpPr txBox="1">
            <a:spLocks noChangeArrowheads="1"/>
          </p:cNvSpPr>
          <p:nvPr/>
        </p:nvSpPr>
        <p:spPr>
          <a:xfrm>
            <a:off x="546774" y="227681"/>
            <a:ext cx="11106683" cy="752399"/>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Arial" panose="020B0604020202020204" pitchFamily="34" charset="0"/>
              </a:rPr>
              <a:t>5 YEARS, 3 SCHEMAS.</a:t>
            </a:r>
            <a:endParaRPr kumimoji="0" lang="en-US" sz="4500"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endParaRPr>
          </a:p>
        </p:txBody>
      </p:sp>
    </p:spTree>
    <p:extLst>
      <p:ext uri="{BB962C8B-B14F-4D97-AF65-F5344CB8AC3E}">
        <p14:creationId xmlns:p14="http://schemas.microsoft.com/office/powerpoint/2010/main" val="25136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E4669-D3FC-38A2-1DA6-D888B2FED186}"/>
            </a:ext>
          </a:extLst>
        </p:cNvPr>
        <p:cNvGrpSpPr/>
        <p:nvPr/>
      </p:nvGrpSpPr>
      <p:grpSpPr>
        <a:xfrm>
          <a:off x="0" y="0"/>
          <a:ext cx="0" cy="0"/>
          <a:chOff x="0" y="0"/>
          <a:chExt cx="0" cy="0"/>
        </a:xfrm>
      </p:grpSpPr>
      <p:sp>
        <p:nvSpPr>
          <p:cNvPr id="20" name="Rectangle 1">
            <a:extLst>
              <a:ext uri="{FF2B5EF4-FFF2-40B4-BE49-F238E27FC236}">
                <a16:creationId xmlns:a16="http://schemas.microsoft.com/office/drawing/2014/main" id="{3E4A7728-26EB-F8C2-38B2-A1AC7A5FB11C}"/>
              </a:ext>
            </a:extLst>
          </p:cNvPr>
          <p:cNvSpPr txBox="1">
            <a:spLocks noChangeArrowheads="1"/>
          </p:cNvSpPr>
          <p:nvPr/>
        </p:nvSpPr>
        <p:spPr>
          <a:xfrm>
            <a:off x="546774" y="227681"/>
            <a:ext cx="11106683" cy="752399"/>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Arial" panose="020B0604020202020204" pitchFamily="34" charset="0"/>
              </a:rPr>
              <a:t>5 YEARS, 3 SCHEMAS.</a:t>
            </a:r>
            <a:endParaRPr kumimoji="0" lang="en-US" sz="4500"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endParaRPr>
          </a:p>
        </p:txBody>
      </p:sp>
      <p:sp>
        <p:nvSpPr>
          <p:cNvPr id="6" name="Oval 5">
            <a:extLst>
              <a:ext uri="{FF2B5EF4-FFF2-40B4-BE49-F238E27FC236}">
                <a16:creationId xmlns:a16="http://schemas.microsoft.com/office/drawing/2014/main" id="{19B73A9E-D2D3-DC68-5427-0C37F880E66B}"/>
              </a:ext>
            </a:extLst>
          </p:cNvPr>
          <p:cNvSpPr/>
          <p:nvPr/>
        </p:nvSpPr>
        <p:spPr>
          <a:xfrm>
            <a:off x="740568" y="1761565"/>
            <a:ext cx="3379208" cy="3266841"/>
          </a:xfrm>
          <a:prstGeom prst="ellipse">
            <a:avLst/>
          </a:prstGeom>
          <a:solidFill>
            <a:srgbClr val="00B0F0"/>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Path</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Things just go so</a:t>
            </a:r>
            <a:r>
              <a:rPr kumimoji="0" lang="en-US" sz="2400" b="0" i="0" u="none" strike="noStrike" kern="1200" cap="none" spc="0" normalizeH="0" noProof="0" dirty="0">
                <a:ln>
                  <a:noFill/>
                </a:ln>
                <a:solidFill>
                  <a:prstClr val="white"/>
                </a:solidFill>
                <a:effectLst/>
                <a:uLnTx/>
                <a:uFillTx/>
                <a:latin typeface="Arial" panose="020B0604020202020204" pitchFamily="34" charset="0"/>
                <a:ea typeface="Candara" charset="0"/>
                <a:cs typeface="Arial" panose="020B0604020202020204" pitchFamily="34" charset="0"/>
              </a:rPr>
              <a:t> well with well-being efforts! A+!</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2" name="Oval 1">
            <a:extLst>
              <a:ext uri="{FF2B5EF4-FFF2-40B4-BE49-F238E27FC236}">
                <a16:creationId xmlns:a16="http://schemas.microsoft.com/office/drawing/2014/main" id="{B20194CF-05D2-7AB3-68B0-8289192691B2}"/>
              </a:ext>
            </a:extLst>
          </p:cNvPr>
          <p:cNvSpPr>
            <a:spLocks noChangeAspect="1"/>
          </p:cNvSpPr>
          <p:nvPr/>
        </p:nvSpPr>
        <p:spPr>
          <a:xfrm>
            <a:off x="4321781" y="1554528"/>
            <a:ext cx="4224237" cy="4052641"/>
          </a:xfrm>
          <a:prstGeom prst="ellipse">
            <a:avLst/>
          </a:prstGeom>
          <a:solidFill>
            <a:schemeClr val="accent6"/>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Path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Think of a core characteristic of your institution, something endemic to the culture, reputation, or student experience. Now take it away. </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Tree>
    <p:extLst>
      <p:ext uri="{BB962C8B-B14F-4D97-AF65-F5344CB8AC3E}">
        <p14:creationId xmlns:p14="http://schemas.microsoft.com/office/powerpoint/2010/main" val="261441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E41866-419C-E74C-90D8-05BE42045DF8}"/>
              </a:ext>
            </a:extLst>
          </p:cNvPr>
          <p:cNvPicPr>
            <a:picLocks noChangeAspect="1"/>
          </p:cNvPicPr>
          <p:nvPr/>
        </p:nvPicPr>
        <p:blipFill>
          <a:blip r:embed="rId3"/>
          <a:srcRect/>
          <a:stretch/>
        </p:blipFill>
        <p:spPr>
          <a:xfrm>
            <a:off x="335203" y="737627"/>
            <a:ext cx="11521594" cy="5382745"/>
          </a:xfrm>
          <a:prstGeom prst="rect">
            <a:avLst/>
          </a:prstGeom>
        </p:spPr>
      </p:pic>
    </p:spTree>
    <p:extLst>
      <p:ext uri="{BB962C8B-B14F-4D97-AF65-F5344CB8AC3E}">
        <p14:creationId xmlns:p14="http://schemas.microsoft.com/office/powerpoint/2010/main" val="164258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outline">
            <a:extLst>
              <a:ext uri="{FF2B5EF4-FFF2-40B4-BE49-F238E27FC236}">
                <a16:creationId xmlns:a16="http://schemas.microsoft.com/office/drawing/2014/main" id="{63252E6D-4647-BC4D-86BE-72348EB6FF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 y="681038"/>
            <a:ext cx="5888737" cy="5888737"/>
          </a:xfrm>
          <a:prstGeom prst="rect">
            <a:avLst/>
          </a:prstGeom>
        </p:spPr>
      </p:pic>
      <p:sp>
        <p:nvSpPr>
          <p:cNvPr id="15" name="Oval 14">
            <a:extLst>
              <a:ext uri="{FF2B5EF4-FFF2-40B4-BE49-F238E27FC236}">
                <a16:creationId xmlns:a16="http://schemas.microsoft.com/office/drawing/2014/main" id="{4FE87501-9011-FA48-A7D7-A7C79D6ECDDC}"/>
              </a:ext>
            </a:extLst>
          </p:cNvPr>
          <p:cNvSpPr/>
          <p:nvPr/>
        </p:nvSpPr>
        <p:spPr>
          <a:xfrm>
            <a:off x="1443791" y="1138989"/>
            <a:ext cx="3498463" cy="3513221"/>
          </a:xfrm>
          <a:prstGeom prst="ellipse">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Graphic 16" descr="Lights On with solid fill">
            <a:extLst>
              <a:ext uri="{FF2B5EF4-FFF2-40B4-BE49-F238E27FC236}">
                <a16:creationId xmlns:a16="http://schemas.microsoft.com/office/drawing/2014/main" id="{773B6F25-15A5-5F4B-BE4A-4ED961E2C5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9380" y="3308598"/>
            <a:ext cx="685802" cy="685802"/>
          </a:xfrm>
          <a:prstGeom prst="rect">
            <a:avLst/>
          </a:prstGeom>
        </p:spPr>
      </p:pic>
      <p:pic>
        <p:nvPicPr>
          <p:cNvPr id="18" name="Graphic 17" descr="Lights On with solid fill">
            <a:extLst>
              <a:ext uri="{FF2B5EF4-FFF2-40B4-BE49-F238E27FC236}">
                <a16:creationId xmlns:a16="http://schemas.microsoft.com/office/drawing/2014/main" id="{F17FB06E-1D90-5844-A829-D915550DB3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53817" y="3449867"/>
            <a:ext cx="685801" cy="685801"/>
          </a:xfrm>
          <a:prstGeom prst="rect">
            <a:avLst/>
          </a:prstGeom>
        </p:spPr>
      </p:pic>
      <p:pic>
        <p:nvPicPr>
          <p:cNvPr id="19" name="Graphic 18" descr="Lights On with solid fill">
            <a:extLst>
              <a:ext uri="{FF2B5EF4-FFF2-40B4-BE49-F238E27FC236}">
                <a16:creationId xmlns:a16="http://schemas.microsoft.com/office/drawing/2014/main" id="{81C9EDED-D7A3-D147-BE12-0CEBE85DB6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75489" y="2881438"/>
            <a:ext cx="914400" cy="914400"/>
          </a:xfrm>
          <a:prstGeom prst="rect">
            <a:avLst/>
          </a:prstGeom>
        </p:spPr>
      </p:pic>
      <p:pic>
        <p:nvPicPr>
          <p:cNvPr id="20" name="Graphic 19" descr="Lights On with solid fill">
            <a:extLst>
              <a:ext uri="{FF2B5EF4-FFF2-40B4-BE49-F238E27FC236}">
                <a16:creationId xmlns:a16="http://schemas.microsoft.com/office/drawing/2014/main" id="{A57DD392-77DC-8748-A42C-B5B67984DC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1269" y="1630242"/>
            <a:ext cx="914400" cy="914400"/>
          </a:xfrm>
          <a:prstGeom prst="rect">
            <a:avLst/>
          </a:prstGeom>
        </p:spPr>
      </p:pic>
      <p:pic>
        <p:nvPicPr>
          <p:cNvPr id="21" name="Graphic 20" descr="Lights On with solid fill">
            <a:extLst>
              <a:ext uri="{FF2B5EF4-FFF2-40B4-BE49-F238E27FC236}">
                <a16:creationId xmlns:a16="http://schemas.microsoft.com/office/drawing/2014/main" id="{7A0C3985-43AC-CC45-A146-D4B79AD7FC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53100" y="2216238"/>
            <a:ext cx="685801" cy="685801"/>
          </a:xfrm>
          <a:prstGeom prst="rect">
            <a:avLst/>
          </a:prstGeom>
        </p:spPr>
      </p:pic>
      <p:pic>
        <p:nvPicPr>
          <p:cNvPr id="22" name="Graphic 21" descr="Lights On with solid fill">
            <a:extLst>
              <a:ext uri="{FF2B5EF4-FFF2-40B4-BE49-F238E27FC236}">
                <a16:creationId xmlns:a16="http://schemas.microsoft.com/office/drawing/2014/main" id="{75FF7C65-DD15-8647-9FF7-28BFE0873B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89395" y="2562671"/>
            <a:ext cx="914400" cy="914400"/>
          </a:xfrm>
          <a:prstGeom prst="rect">
            <a:avLst/>
          </a:prstGeom>
        </p:spPr>
      </p:pic>
      <p:pic>
        <p:nvPicPr>
          <p:cNvPr id="23" name="Graphic 22" descr="Lights On with solid fill">
            <a:extLst>
              <a:ext uri="{FF2B5EF4-FFF2-40B4-BE49-F238E27FC236}">
                <a16:creationId xmlns:a16="http://schemas.microsoft.com/office/drawing/2014/main" id="{6CAB0CA3-D23B-2043-8B90-347A0E7DBA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88181" y="1242841"/>
            <a:ext cx="685801" cy="685801"/>
          </a:xfrm>
          <a:prstGeom prst="rect">
            <a:avLst/>
          </a:prstGeom>
        </p:spPr>
      </p:pic>
      <p:pic>
        <p:nvPicPr>
          <p:cNvPr id="24" name="Graphic 23" descr="Lights On with solid fill">
            <a:extLst>
              <a:ext uri="{FF2B5EF4-FFF2-40B4-BE49-F238E27FC236}">
                <a16:creationId xmlns:a16="http://schemas.microsoft.com/office/drawing/2014/main" id="{94DECD52-5D83-8949-A0F8-D3DB86CE70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73205" y="1274504"/>
            <a:ext cx="914400" cy="914400"/>
          </a:xfrm>
          <a:prstGeom prst="rect">
            <a:avLst/>
          </a:prstGeom>
        </p:spPr>
      </p:pic>
      <p:pic>
        <p:nvPicPr>
          <p:cNvPr id="25" name="Graphic 24" descr="Lights On with solid fill">
            <a:extLst>
              <a:ext uri="{FF2B5EF4-FFF2-40B4-BE49-F238E27FC236}">
                <a16:creationId xmlns:a16="http://schemas.microsoft.com/office/drawing/2014/main" id="{28142037-5C8B-0F4E-B9C7-2DB2DC481B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36173" y="1779638"/>
            <a:ext cx="685801" cy="685801"/>
          </a:xfrm>
          <a:prstGeom prst="rect">
            <a:avLst/>
          </a:prstGeom>
        </p:spPr>
      </p:pic>
      <p:pic>
        <p:nvPicPr>
          <p:cNvPr id="13" name="Graphic 12" descr="Lights On with solid fill">
            <a:extLst>
              <a:ext uri="{FF2B5EF4-FFF2-40B4-BE49-F238E27FC236}">
                <a16:creationId xmlns:a16="http://schemas.microsoft.com/office/drawing/2014/main" id="{FE52EF12-C554-1441-B81C-6A7FAEECF1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66436" y="2483689"/>
            <a:ext cx="685803" cy="685803"/>
          </a:xfrm>
          <a:prstGeom prst="rect">
            <a:avLst/>
          </a:prstGeom>
        </p:spPr>
      </p:pic>
      <p:pic>
        <p:nvPicPr>
          <p:cNvPr id="26" name="Graphic 25" descr="Lights On with solid fill">
            <a:extLst>
              <a:ext uri="{FF2B5EF4-FFF2-40B4-BE49-F238E27FC236}">
                <a16:creationId xmlns:a16="http://schemas.microsoft.com/office/drawing/2014/main" id="{5FD5BA06-B7E1-9E45-B942-25DC628163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39003" y="2641578"/>
            <a:ext cx="914400" cy="914400"/>
          </a:xfrm>
          <a:prstGeom prst="rect">
            <a:avLst/>
          </a:prstGeom>
        </p:spPr>
      </p:pic>
      <p:pic>
        <p:nvPicPr>
          <p:cNvPr id="29" name="Graphic 28" descr="Question mark with solid fill">
            <a:extLst>
              <a:ext uri="{FF2B5EF4-FFF2-40B4-BE49-F238E27FC236}">
                <a16:creationId xmlns:a16="http://schemas.microsoft.com/office/drawing/2014/main" id="{C28E6645-5A26-8C48-B0FF-71E860A3B0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51646" y="1953431"/>
            <a:ext cx="914400" cy="914400"/>
          </a:xfrm>
          <a:prstGeom prst="rect">
            <a:avLst/>
          </a:prstGeom>
        </p:spPr>
      </p:pic>
      <p:pic>
        <p:nvPicPr>
          <p:cNvPr id="28" name="Graphic 27" descr="Lights On with solid fill">
            <a:extLst>
              <a:ext uri="{FF2B5EF4-FFF2-40B4-BE49-F238E27FC236}">
                <a16:creationId xmlns:a16="http://schemas.microsoft.com/office/drawing/2014/main" id="{36A9014A-7FF5-FD4E-A29B-D627C0C5266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85558" y="2398455"/>
            <a:ext cx="914400" cy="914400"/>
          </a:xfrm>
          <a:prstGeom prst="rect">
            <a:avLst/>
          </a:prstGeom>
        </p:spPr>
      </p:pic>
      <p:grpSp>
        <p:nvGrpSpPr>
          <p:cNvPr id="31" name="Group 30">
            <a:extLst>
              <a:ext uri="{FF2B5EF4-FFF2-40B4-BE49-F238E27FC236}">
                <a16:creationId xmlns:a16="http://schemas.microsoft.com/office/drawing/2014/main" id="{67759D6D-070E-3442-A60C-BEE6821DFAB2}"/>
              </a:ext>
            </a:extLst>
          </p:cNvPr>
          <p:cNvGrpSpPr/>
          <p:nvPr/>
        </p:nvGrpSpPr>
        <p:grpSpPr>
          <a:xfrm>
            <a:off x="519953" y="236254"/>
            <a:ext cx="10880654" cy="759186"/>
            <a:chOff x="-141781" y="-36014"/>
            <a:chExt cx="13684109" cy="1518371"/>
          </a:xfrm>
          <a:noFill/>
        </p:grpSpPr>
        <p:sp>
          <p:nvSpPr>
            <p:cNvPr id="32" name="AutoShape 5">
              <a:extLst>
                <a:ext uri="{FF2B5EF4-FFF2-40B4-BE49-F238E27FC236}">
                  <a16:creationId xmlns:a16="http://schemas.microsoft.com/office/drawing/2014/main" id="{8592AD14-AAC4-B141-A8CF-76DDF44C5611}"/>
                </a:ext>
              </a:extLst>
            </p:cNvPr>
            <p:cNvSpPr/>
            <p:nvPr/>
          </p:nvSpPr>
          <p:spPr>
            <a:xfrm>
              <a:off x="-141781" y="-36014"/>
              <a:ext cx="7371911" cy="1448849"/>
            </a:xfrm>
            <a:prstGeom prst="rect">
              <a:avLst/>
            </a:prstGeom>
            <a:grp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408119A3-C787-4B44-A150-22DAC59B2F36}"/>
                </a:ext>
              </a:extLst>
            </p:cNvPr>
            <p:cNvSpPr txBox="1"/>
            <p:nvPr/>
          </p:nvSpPr>
          <p:spPr>
            <a:xfrm>
              <a:off x="-1" y="55044"/>
              <a:ext cx="13542329" cy="1427313"/>
            </a:xfrm>
            <a:prstGeom prst="rect">
              <a:avLst/>
            </a:prstGeom>
            <a:grpFill/>
          </p:spPr>
          <p:txBody>
            <a:bodyPr wrap="square" lIns="0" tIns="0" rIns="0" bIns="0" rtlCol="0" anchor="t">
              <a:spAutoFit/>
            </a:bodyPr>
            <a:lstStyle/>
            <a:p>
              <a:pPr marL="0" marR="0" lvl="0" indent="0" algn="l" defTabSz="914400" rtl="0" eaLnBrk="1" fontAlgn="auto" latinLnBrk="0" hangingPunct="1">
                <a:lnSpc>
                  <a:spcPts val="5528"/>
                </a:lnSpc>
                <a:spcBef>
                  <a:spcPct val="0"/>
                </a:spcBef>
                <a:spcAft>
                  <a:spcPts val="0"/>
                </a:spcAft>
                <a:buClrTx/>
                <a:buSzTx/>
                <a:buFontTx/>
                <a:buNone/>
                <a:tabLst/>
                <a:defRPr/>
              </a:pPr>
              <a:r>
                <a:rPr kumimoji="0" lang="en-US" sz="48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WHY WILD IDEAS?</a:t>
              </a:r>
            </a:p>
          </p:txBody>
        </p:sp>
      </p:grpSp>
    </p:spTree>
    <p:extLst>
      <p:ext uri="{BB962C8B-B14F-4D97-AF65-F5344CB8AC3E}">
        <p14:creationId xmlns:p14="http://schemas.microsoft.com/office/powerpoint/2010/main" val="112025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 calcmode="lin" valueType="num">
                                      <p:cBhvr additive="base">
                                        <p:cTn id="9" dur="500" fill="hold"/>
                                        <p:tgtEl>
                                          <p:spTgt spid="23"/>
                                        </p:tgtEl>
                                        <p:attrNameLst>
                                          <p:attrName>ppt_x</p:attrName>
                                        </p:attrNameLst>
                                      </p:cBhvr>
                                      <p:tavLst>
                                        <p:tav tm="0">
                                          <p:val>
                                            <p:strVal val="#ppt_x"/>
                                          </p:val>
                                        </p:tav>
                                        <p:tav tm="100000">
                                          <p:val>
                                            <p:strVal val="#ppt_x"/>
                                          </p:val>
                                        </p:tav>
                                      </p:tavLst>
                                    </p:anim>
                                    <p:anim calcmode="lin" valueType="num">
                                      <p:cBhvr additive="base">
                                        <p:cTn id="10" dur="500" fill="hold"/>
                                        <p:tgtEl>
                                          <p:spTgt spid="23"/>
                                        </p:tgtEl>
                                        <p:attrNameLst>
                                          <p:attrName>ppt_y</p:attrName>
                                        </p:attrNameLst>
                                      </p:cBhvr>
                                      <p:tavLst>
                                        <p:tav tm="0">
                                          <p:val>
                                            <p:strVal val="1+#ppt_h/2"/>
                                          </p:val>
                                        </p:tav>
                                        <p:tav tm="100000">
                                          <p:val>
                                            <p:strVal val="#ppt_y"/>
                                          </p:val>
                                        </p:tav>
                                      </p:tavLst>
                                    </p:anim>
                                  </p:childTnLst>
                                </p:cTn>
                              </p:par>
                              <p:par>
                                <p:cTn id="11" presetID="5" presetClass="entr" presetSubtype="1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checkerboard(across)">
                                      <p:cBhvr>
                                        <p:cTn id="13" dur="500"/>
                                        <p:tgtEl>
                                          <p:spTgt spid="25"/>
                                        </p:tgtEl>
                                      </p:cBhvr>
                                    </p:animEffect>
                                  </p:childTnLst>
                                </p:cTn>
                              </p:par>
                              <p:par>
                                <p:cTn id="14" presetID="3"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par>
                                <p:cTn id="17" presetID="18" presetClass="entr" presetSubtype="12"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strips(downLeft)">
                                      <p:cBhvr>
                                        <p:cTn id="19" dur="500"/>
                                        <p:tgtEl>
                                          <p:spTgt spid="21"/>
                                        </p:tgtEl>
                                      </p:cBhvr>
                                    </p:animEffect>
                                  </p:childTnLst>
                                </p:cTn>
                              </p:par>
                              <p:par>
                                <p:cTn id="20" presetID="14" presetClass="entr" presetSubtype="1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par>
                                <p:cTn id="28" presetID="31"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1000" fill="hold"/>
                                        <p:tgtEl>
                                          <p:spTgt spid="17"/>
                                        </p:tgtEl>
                                        <p:attrNameLst>
                                          <p:attrName>ppt_w</p:attrName>
                                        </p:attrNameLst>
                                      </p:cBhvr>
                                      <p:tavLst>
                                        <p:tav tm="0">
                                          <p:val>
                                            <p:fltVal val="0"/>
                                          </p:val>
                                        </p:tav>
                                        <p:tav tm="100000">
                                          <p:val>
                                            <p:strVal val="#ppt_w"/>
                                          </p:val>
                                        </p:tav>
                                      </p:tavLst>
                                    </p:anim>
                                    <p:anim calcmode="lin" valueType="num">
                                      <p:cBhvr>
                                        <p:cTn id="31" dur="1000" fill="hold"/>
                                        <p:tgtEl>
                                          <p:spTgt spid="17"/>
                                        </p:tgtEl>
                                        <p:attrNameLst>
                                          <p:attrName>ppt_h</p:attrName>
                                        </p:attrNameLst>
                                      </p:cBhvr>
                                      <p:tavLst>
                                        <p:tav tm="0">
                                          <p:val>
                                            <p:fltVal val="0"/>
                                          </p:val>
                                        </p:tav>
                                        <p:tav tm="100000">
                                          <p:val>
                                            <p:strVal val="#ppt_h"/>
                                          </p:val>
                                        </p:tav>
                                      </p:tavLst>
                                    </p:anim>
                                    <p:anim calcmode="lin" valueType="num">
                                      <p:cBhvr>
                                        <p:cTn id="32" dur="1000" fill="hold"/>
                                        <p:tgtEl>
                                          <p:spTgt spid="17"/>
                                        </p:tgtEl>
                                        <p:attrNameLst>
                                          <p:attrName>style.rotation</p:attrName>
                                        </p:attrNameLst>
                                      </p:cBhvr>
                                      <p:tavLst>
                                        <p:tav tm="0">
                                          <p:val>
                                            <p:fltVal val="90"/>
                                          </p:val>
                                        </p:tav>
                                        <p:tav tm="100000">
                                          <p:val>
                                            <p:fltVal val="0"/>
                                          </p:val>
                                        </p:tav>
                                      </p:tavLst>
                                    </p:anim>
                                    <p:animEffect transition="in" filter="fade">
                                      <p:cBhvr>
                                        <p:cTn id="33" dur="1000"/>
                                        <p:tgtEl>
                                          <p:spTgt spid="17"/>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 calcmode="lin" valueType="num">
                                      <p:cBhvr>
                                        <p:cTn id="38" dur="500" fill="hold"/>
                                        <p:tgtEl>
                                          <p:spTgt spid="26"/>
                                        </p:tgtEl>
                                        <p:attrNameLst>
                                          <p:attrName>style.rotation</p:attrName>
                                        </p:attrNameLst>
                                      </p:cBhvr>
                                      <p:tavLst>
                                        <p:tav tm="0">
                                          <p:val>
                                            <p:fltVal val="360"/>
                                          </p:val>
                                        </p:tav>
                                        <p:tav tm="100000">
                                          <p:val>
                                            <p:fltVal val="0"/>
                                          </p:val>
                                        </p:tav>
                                      </p:tavLst>
                                    </p:anim>
                                    <p:animEffect transition="in" filter="fade">
                                      <p:cBhvr>
                                        <p:cTn id="39" dur="500"/>
                                        <p:tgtEl>
                                          <p:spTgt spid="26"/>
                                        </p:tgtEl>
                                      </p:cBhvr>
                                    </p:animEffect>
                                  </p:childTnLst>
                                </p:cTn>
                              </p:par>
                              <p:par>
                                <p:cTn id="40" presetID="15"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3"/>
                                        </p:tgtEl>
                                        <p:attrNameLst>
                                          <p:attrName>ppt_y</p:attrName>
                                        </p:attrNameLst>
                                      </p:cBhvr>
                                      <p:tavLst>
                                        <p:tav tm="0" fmla="#ppt_y+(sin(-2*pi*(1-$))*-#ppt_x+cos(-2*pi*(1-$))*(1-#ppt_y))*(1-$)">
                                          <p:val>
                                            <p:fltVal val="0"/>
                                          </p:val>
                                        </p:tav>
                                        <p:tav tm="100000">
                                          <p:val>
                                            <p:fltVal val="1"/>
                                          </p:val>
                                        </p:tav>
                                      </p:tavLst>
                                    </p:anim>
                                  </p:childTnLst>
                                </p:cTn>
                              </p:par>
                              <p:par>
                                <p:cTn id="46" presetID="17" presetClass="entr" presetSubtype="1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outline">
            <a:extLst>
              <a:ext uri="{FF2B5EF4-FFF2-40B4-BE49-F238E27FC236}">
                <a16:creationId xmlns:a16="http://schemas.microsoft.com/office/drawing/2014/main" id="{63252E6D-4647-BC4D-86BE-72348EB6FF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 y="681038"/>
            <a:ext cx="5888737" cy="5888737"/>
          </a:xfrm>
          <a:prstGeom prst="rect">
            <a:avLst/>
          </a:prstGeom>
        </p:spPr>
      </p:pic>
      <p:sp>
        <p:nvSpPr>
          <p:cNvPr id="31" name="Oval 30">
            <a:extLst>
              <a:ext uri="{FF2B5EF4-FFF2-40B4-BE49-F238E27FC236}">
                <a16:creationId xmlns:a16="http://schemas.microsoft.com/office/drawing/2014/main" id="{3B47A05F-7EA6-0540-B468-3F7A36C0F914}"/>
              </a:ext>
            </a:extLst>
          </p:cNvPr>
          <p:cNvSpPr/>
          <p:nvPr/>
        </p:nvSpPr>
        <p:spPr>
          <a:xfrm>
            <a:off x="1443791" y="1138989"/>
            <a:ext cx="3498463" cy="3513221"/>
          </a:xfrm>
          <a:prstGeom prst="ellipse">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7" name="Graphic 16" descr="Lights On with solid fill">
            <a:extLst>
              <a:ext uri="{FF2B5EF4-FFF2-40B4-BE49-F238E27FC236}">
                <a16:creationId xmlns:a16="http://schemas.microsoft.com/office/drawing/2014/main" id="{773B6F25-15A5-5F4B-BE4A-4ED961E2C5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9380" y="3308598"/>
            <a:ext cx="685802" cy="685802"/>
          </a:xfrm>
          <a:prstGeom prst="rect">
            <a:avLst/>
          </a:prstGeom>
        </p:spPr>
      </p:pic>
      <p:pic>
        <p:nvPicPr>
          <p:cNvPr id="18" name="Graphic 17" descr="Lights On with solid fill">
            <a:extLst>
              <a:ext uri="{FF2B5EF4-FFF2-40B4-BE49-F238E27FC236}">
                <a16:creationId xmlns:a16="http://schemas.microsoft.com/office/drawing/2014/main" id="{F17FB06E-1D90-5844-A829-D915550DB3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53817" y="3449867"/>
            <a:ext cx="685801" cy="685801"/>
          </a:xfrm>
          <a:prstGeom prst="rect">
            <a:avLst/>
          </a:prstGeom>
        </p:spPr>
      </p:pic>
      <p:pic>
        <p:nvPicPr>
          <p:cNvPr id="19" name="Graphic 18" descr="Lights On with solid fill">
            <a:extLst>
              <a:ext uri="{FF2B5EF4-FFF2-40B4-BE49-F238E27FC236}">
                <a16:creationId xmlns:a16="http://schemas.microsoft.com/office/drawing/2014/main" id="{81C9EDED-D7A3-D147-BE12-0CEBE85DB6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75489" y="2881438"/>
            <a:ext cx="914400" cy="914400"/>
          </a:xfrm>
          <a:prstGeom prst="rect">
            <a:avLst/>
          </a:prstGeom>
        </p:spPr>
      </p:pic>
      <p:pic>
        <p:nvPicPr>
          <p:cNvPr id="20" name="Graphic 19" descr="Lights On with solid fill">
            <a:extLst>
              <a:ext uri="{FF2B5EF4-FFF2-40B4-BE49-F238E27FC236}">
                <a16:creationId xmlns:a16="http://schemas.microsoft.com/office/drawing/2014/main" id="{A57DD392-77DC-8748-A42C-B5B67984DC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1269" y="1630242"/>
            <a:ext cx="914400" cy="914400"/>
          </a:xfrm>
          <a:prstGeom prst="rect">
            <a:avLst/>
          </a:prstGeom>
        </p:spPr>
      </p:pic>
      <p:pic>
        <p:nvPicPr>
          <p:cNvPr id="21" name="Graphic 20" descr="Lights On with solid fill">
            <a:extLst>
              <a:ext uri="{FF2B5EF4-FFF2-40B4-BE49-F238E27FC236}">
                <a16:creationId xmlns:a16="http://schemas.microsoft.com/office/drawing/2014/main" id="{7A0C3985-43AC-CC45-A146-D4B79AD7FC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53100" y="2216238"/>
            <a:ext cx="685801" cy="685801"/>
          </a:xfrm>
          <a:prstGeom prst="rect">
            <a:avLst/>
          </a:prstGeom>
        </p:spPr>
      </p:pic>
      <p:pic>
        <p:nvPicPr>
          <p:cNvPr id="22" name="Graphic 21" descr="Lights On with solid fill">
            <a:extLst>
              <a:ext uri="{FF2B5EF4-FFF2-40B4-BE49-F238E27FC236}">
                <a16:creationId xmlns:a16="http://schemas.microsoft.com/office/drawing/2014/main" id="{75FF7C65-DD15-8647-9FF7-28BFE0873B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89395" y="2562671"/>
            <a:ext cx="914400" cy="914400"/>
          </a:xfrm>
          <a:prstGeom prst="rect">
            <a:avLst/>
          </a:prstGeom>
        </p:spPr>
      </p:pic>
      <p:pic>
        <p:nvPicPr>
          <p:cNvPr id="23" name="Graphic 22" descr="Lights On with solid fill">
            <a:extLst>
              <a:ext uri="{FF2B5EF4-FFF2-40B4-BE49-F238E27FC236}">
                <a16:creationId xmlns:a16="http://schemas.microsoft.com/office/drawing/2014/main" id="{6CAB0CA3-D23B-2043-8B90-347A0E7DBA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88181" y="1242841"/>
            <a:ext cx="685801" cy="685801"/>
          </a:xfrm>
          <a:prstGeom prst="rect">
            <a:avLst/>
          </a:prstGeom>
        </p:spPr>
      </p:pic>
      <p:pic>
        <p:nvPicPr>
          <p:cNvPr id="24" name="Graphic 23" descr="Lights On with solid fill">
            <a:extLst>
              <a:ext uri="{FF2B5EF4-FFF2-40B4-BE49-F238E27FC236}">
                <a16:creationId xmlns:a16="http://schemas.microsoft.com/office/drawing/2014/main" id="{94DECD52-5D83-8949-A0F8-D3DB86CE70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73205" y="1274504"/>
            <a:ext cx="914400" cy="914400"/>
          </a:xfrm>
          <a:prstGeom prst="rect">
            <a:avLst/>
          </a:prstGeom>
        </p:spPr>
      </p:pic>
      <p:pic>
        <p:nvPicPr>
          <p:cNvPr id="25" name="Graphic 24" descr="Lights On with solid fill">
            <a:extLst>
              <a:ext uri="{FF2B5EF4-FFF2-40B4-BE49-F238E27FC236}">
                <a16:creationId xmlns:a16="http://schemas.microsoft.com/office/drawing/2014/main" id="{28142037-5C8B-0F4E-B9C7-2DB2DC481B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36173" y="1779638"/>
            <a:ext cx="685801" cy="685801"/>
          </a:xfrm>
          <a:prstGeom prst="rect">
            <a:avLst/>
          </a:prstGeom>
        </p:spPr>
      </p:pic>
      <p:pic>
        <p:nvPicPr>
          <p:cNvPr id="13" name="Graphic 12" descr="Lights On with solid fill">
            <a:extLst>
              <a:ext uri="{FF2B5EF4-FFF2-40B4-BE49-F238E27FC236}">
                <a16:creationId xmlns:a16="http://schemas.microsoft.com/office/drawing/2014/main" id="{FE52EF12-C554-1441-B81C-6A7FAEECF1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66436" y="2483689"/>
            <a:ext cx="685803" cy="685803"/>
          </a:xfrm>
          <a:prstGeom prst="rect">
            <a:avLst/>
          </a:prstGeom>
        </p:spPr>
      </p:pic>
      <p:pic>
        <p:nvPicPr>
          <p:cNvPr id="26" name="Graphic 25" descr="Lights On with solid fill">
            <a:extLst>
              <a:ext uri="{FF2B5EF4-FFF2-40B4-BE49-F238E27FC236}">
                <a16:creationId xmlns:a16="http://schemas.microsoft.com/office/drawing/2014/main" id="{5FD5BA06-B7E1-9E45-B942-25DC628163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39003" y="2641578"/>
            <a:ext cx="914400" cy="914400"/>
          </a:xfrm>
          <a:prstGeom prst="rect">
            <a:avLst/>
          </a:prstGeom>
        </p:spPr>
      </p:pic>
      <p:pic>
        <p:nvPicPr>
          <p:cNvPr id="27" name="Graphic 26" descr="Lights On with solid fill">
            <a:extLst>
              <a:ext uri="{FF2B5EF4-FFF2-40B4-BE49-F238E27FC236}">
                <a16:creationId xmlns:a16="http://schemas.microsoft.com/office/drawing/2014/main" id="{CA9C576C-E650-B24E-91AC-26A2E64119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85558" y="2398455"/>
            <a:ext cx="914400" cy="914400"/>
          </a:xfrm>
          <a:prstGeom prst="rect">
            <a:avLst/>
          </a:prstGeom>
        </p:spPr>
      </p:pic>
      <p:pic>
        <p:nvPicPr>
          <p:cNvPr id="29" name="Graphic 28" descr="Question mark with solid fill">
            <a:extLst>
              <a:ext uri="{FF2B5EF4-FFF2-40B4-BE49-F238E27FC236}">
                <a16:creationId xmlns:a16="http://schemas.microsoft.com/office/drawing/2014/main" id="{C28E6645-5A26-8C48-B0FF-71E860A3B0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51646" y="1953431"/>
            <a:ext cx="914400" cy="914400"/>
          </a:xfrm>
          <a:prstGeom prst="rect">
            <a:avLst/>
          </a:prstGeom>
        </p:spPr>
      </p:pic>
      <p:pic>
        <p:nvPicPr>
          <p:cNvPr id="28" name="Graphic 27" descr="Lights On with solid fill">
            <a:extLst>
              <a:ext uri="{FF2B5EF4-FFF2-40B4-BE49-F238E27FC236}">
                <a16:creationId xmlns:a16="http://schemas.microsoft.com/office/drawing/2014/main" id="{67F63458-C9C3-F24D-B1A7-6501278E2F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2366" y="2087442"/>
            <a:ext cx="914400" cy="914400"/>
          </a:xfrm>
          <a:prstGeom prst="rect">
            <a:avLst/>
          </a:prstGeom>
        </p:spPr>
      </p:pic>
      <p:sp>
        <p:nvSpPr>
          <p:cNvPr id="30" name="Arc 29">
            <a:extLst>
              <a:ext uri="{FF2B5EF4-FFF2-40B4-BE49-F238E27FC236}">
                <a16:creationId xmlns:a16="http://schemas.microsoft.com/office/drawing/2014/main" id="{C47956EB-362A-A444-925D-E368544D1599}"/>
              </a:ext>
            </a:extLst>
          </p:cNvPr>
          <p:cNvSpPr/>
          <p:nvPr/>
        </p:nvSpPr>
        <p:spPr>
          <a:xfrm>
            <a:off x="1268362" y="1076632"/>
            <a:ext cx="4961092" cy="3407864"/>
          </a:xfrm>
          <a:prstGeom prst="arc">
            <a:avLst>
              <a:gd name="adj1" fmla="val 15547610"/>
              <a:gd name="adj2" fmla="val 4565602"/>
            </a:avLst>
          </a:prstGeom>
          <a:noFill/>
          <a:ln w="1270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392B9256-F79C-544E-BDC6-0194A13AB82B}"/>
              </a:ext>
            </a:extLst>
          </p:cNvPr>
          <p:cNvSpPr/>
          <p:nvPr/>
        </p:nvSpPr>
        <p:spPr>
          <a:xfrm>
            <a:off x="6584289" y="1495943"/>
            <a:ext cx="520723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BUT OUR ASSUMPTIONS ARE TOO STRONG!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And it ends up back “inside the box.”</a:t>
            </a:r>
          </a:p>
        </p:txBody>
      </p:sp>
      <p:grpSp>
        <p:nvGrpSpPr>
          <p:cNvPr id="2" name="Group 1">
            <a:extLst>
              <a:ext uri="{FF2B5EF4-FFF2-40B4-BE49-F238E27FC236}">
                <a16:creationId xmlns:a16="http://schemas.microsoft.com/office/drawing/2014/main" id="{5781E6DC-0297-BD7B-D189-251E547F077F}"/>
              </a:ext>
            </a:extLst>
          </p:cNvPr>
          <p:cNvGrpSpPr/>
          <p:nvPr/>
        </p:nvGrpSpPr>
        <p:grpSpPr>
          <a:xfrm>
            <a:off x="502025" y="236254"/>
            <a:ext cx="10898583" cy="759186"/>
            <a:chOff x="-141781" y="-36014"/>
            <a:chExt cx="13684109" cy="1518371"/>
          </a:xfrm>
          <a:noFill/>
        </p:grpSpPr>
        <p:sp>
          <p:nvSpPr>
            <p:cNvPr id="3" name="AutoShape 5">
              <a:extLst>
                <a:ext uri="{FF2B5EF4-FFF2-40B4-BE49-F238E27FC236}">
                  <a16:creationId xmlns:a16="http://schemas.microsoft.com/office/drawing/2014/main" id="{6174907F-C937-88CB-BE83-EBC9801815D9}"/>
                </a:ext>
              </a:extLst>
            </p:cNvPr>
            <p:cNvSpPr/>
            <p:nvPr/>
          </p:nvSpPr>
          <p:spPr>
            <a:xfrm>
              <a:off x="-141781" y="-36014"/>
              <a:ext cx="7371911" cy="1448849"/>
            </a:xfrm>
            <a:prstGeom prst="rect">
              <a:avLst/>
            </a:prstGeom>
            <a:grp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5C53071-D050-5A44-B916-B0A101FE350F}"/>
                </a:ext>
              </a:extLst>
            </p:cNvPr>
            <p:cNvSpPr txBox="1"/>
            <p:nvPr/>
          </p:nvSpPr>
          <p:spPr>
            <a:xfrm>
              <a:off x="0" y="55044"/>
              <a:ext cx="13542328" cy="1427313"/>
            </a:xfrm>
            <a:prstGeom prst="rect">
              <a:avLst/>
            </a:prstGeom>
            <a:grpFill/>
          </p:spPr>
          <p:txBody>
            <a:bodyPr wrap="square" lIns="0" tIns="0" rIns="0" bIns="0" rtlCol="0" anchor="t">
              <a:spAutoFit/>
            </a:bodyPr>
            <a:lstStyle/>
            <a:p>
              <a:pPr marL="0" marR="0" lvl="0" indent="0" algn="l" defTabSz="914400" rtl="0" eaLnBrk="1" fontAlgn="auto" latinLnBrk="0" hangingPunct="1">
                <a:lnSpc>
                  <a:spcPts val="5528"/>
                </a:lnSpc>
                <a:spcBef>
                  <a:spcPct val="0"/>
                </a:spcBef>
                <a:spcAft>
                  <a:spcPts val="0"/>
                </a:spcAft>
                <a:buClrTx/>
                <a:buSzTx/>
                <a:buFontTx/>
                <a:buNone/>
                <a:tabLst/>
                <a:defRPr/>
              </a:pPr>
              <a:r>
                <a:rPr kumimoji="0" lang="en-US" sz="48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WHY WILD IDEAS?</a:t>
              </a:r>
            </a:p>
          </p:txBody>
        </p:sp>
      </p:grpSp>
    </p:spTree>
    <p:extLst>
      <p:ext uri="{BB962C8B-B14F-4D97-AF65-F5344CB8AC3E}">
        <p14:creationId xmlns:p14="http://schemas.microsoft.com/office/powerpoint/2010/main" val="22960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79167E-6 3.33333E-6 L -0.10274 -0.04908 " pathEditMode="relative" rAng="0" ptsTypes="AA">
                                      <p:cBhvr>
                                        <p:cTn id="6" dur="2000" fill="hold"/>
                                        <p:tgtEl>
                                          <p:spTgt spid="27"/>
                                        </p:tgtEl>
                                        <p:attrNameLst>
                                          <p:attrName>ppt_x</p:attrName>
                                          <p:attrName>ppt_y</p:attrName>
                                        </p:attrNameLst>
                                      </p:cBhvr>
                                      <p:rCtr x="-5143" y="-2454"/>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27"/>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0" presetClass="exit" presetSubtype="0" fill="hold" grpId="0" nodeType="withEffect">
                                  <p:stCondLst>
                                    <p:cond delay="0"/>
                                  </p:stCondLst>
                                  <p:childTnLst>
                                    <p:animEffect transition="out" filter="fade">
                                      <p:cBhvr>
                                        <p:cTn id="14" dur="500"/>
                                        <p:tgtEl>
                                          <p:spTgt spid="30"/>
                                        </p:tgtEl>
                                      </p:cBhvr>
                                    </p:animEffect>
                                    <p:set>
                                      <p:cBhvr>
                                        <p:cTn id="15"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outline">
            <a:extLst>
              <a:ext uri="{FF2B5EF4-FFF2-40B4-BE49-F238E27FC236}">
                <a16:creationId xmlns:a16="http://schemas.microsoft.com/office/drawing/2014/main" id="{63252E6D-4647-BC4D-86BE-72348EB6FF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 y="681038"/>
            <a:ext cx="5888737" cy="5888737"/>
          </a:xfrm>
          <a:prstGeom prst="rect">
            <a:avLst/>
          </a:prstGeom>
        </p:spPr>
      </p:pic>
      <p:sp>
        <p:nvSpPr>
          <p:cNvPr id="31" name="Arc 30">
            <a:extLst>
              <a:ext uri="{FF2B5EF4-FFF2-40B4-BE49-F238E27FC236}">
                <a16:creationId xmlns:a16="http://schemas.microsoft.com/office/drawing/2014/main" id="{77DB3739-15A6-BB4C-B25C-DAEE55CA2E94}"/>
              </a:ext>
            </a:extLst>
          </p:cNvPr>
          <p:cNvSpPr/>
          <p:nvPr/>
        </p:nvSpPr>
        <p:spPr>
          <a:xfrm>
            <a:off x="-1507958" y="1076632"/>
            <a:ext cx="10025442" cy="3407864"/>
          </a:xfrm>
          <a:prstGeom prst="arc">
            <a:avLst>
              <a:gd name="adj1" fmla="val 15547610"/>
              <a:gd name="adj2" fmla="val 4039891"/>
            </a:avLst>
          </a:prstGeom>
          <a:noFill/>
          <a:ln w="1270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7411B158-0BC2-4F49-B81C-6AEF2EB3A1D6}"/>
              </a:ext>
            </a:extLst>
          </p:cNvPr>
          <p:cNvSpPr/>
          <p:nvPr/>
        </p:nvSpPr>
        <p:spPr>
          <a:xfrm>
            <a:off x="7396696" y="1860884"/>
            <a:ext cx="1520345" cy="1844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4" name="Oval 33">
            <a:extLst>
              <a:ext uri="{FF2B5EF4-FFF2-40B4-BE49-F238E27FC236}">
                <a16:creationId xmlns:a16="http://schemas.microsoft.com/office/drawing/2014/main" id="{50DF8186-9476-5341-A66A-5AE023FF0F9A}"/>
              </a:ext>
            </a:extLst>
          </p:cNvPr>
          <p:cNvSpPr/>
          <p:nvPr/>
        </p:nvSpPr>
        <p:spPr>
          <a:xfrm>
            <a:off x="1446379" y="1127263"/>
            <a:ext cx="3498463" cy="3513221"/>
          </a:xfrm>
          <a:prstGeom prst="ellipse">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27" name="Graphic 26" descr="Lights On with solid fill">
            <a:extLst>
              <a:ext uri="{FF2B5EF4-FFF2-40B4-BE49-F238E27FC236}">
                <a16:creationId xmlns:a16="http://schemas.microsoft.com/office/drawing/2014/main" id="{CA9C576C-E650-B24E-91AC-26A2E64119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85558" y="2398455"/>
            <a:ext cx="914400" cy="914400"/>
          </a:xfrm>
          <a:prstGeom prst="rect">
            <a:avLst/>
          </a:prstGeom>
        </p:spPr>
      </p:pic>
      <p:pic>
        <p:nvPicPr>
          <p:cNvPr id="29" name="Graphic 28" descr="Question mark with solid fill">
            <a:extLst>
              <a:ext uri="{FF2B5EF4-FFF2-40B4-BE49-F238E27FC236}">
                <a16:creationId xmlns:a16="http://schemas.microsoft.com/office/drawing/2014/main" id="{C28E6645-5A26-8C48-B0FF-71E860A3B0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51646" y="1953431"/>
            <a:ext cx="914400" cy="914400"/>
          </a:xfrm>
          <a:prstGeom prst="rect">
            <a:avLst/>
          </a:prstGeom>
        </p:spPr>
      </p:pic>
      <p:sp>
        <p:nvSpPr>
          <p:cNvPr id="30" name="Arc 29">
            <a:extLst>
              <a:ext uri="{FF2B5EF4-FFF2-40B4-BE49-F238E27FC236}">
                <a16:creationId xmlns:a16="http://schemas.microsoft.com/office/drawing/2014/main" id="{C47956EB-362A-A444-925D-E368544D1599}"/>
              </a:ext>
            </a:extLst>
          </p:cNvPr>
          <p:cNvSpPr/>
          <p:nvPr/>
        </p:nvSpPr>
        <p:spPr>
          <a:xfrm>
            <a:off x="1268362" y="1076632"/>
            <a:ext cx="4961092" cy="3407864"/>
          </a:xfrm>
          <a:prstGeom prst="arc">
            <a:avLst>
              <a:gd name="adj1" fmla="val 15547610"/>
              <a:gd name="adj2" fmla="val 4565602"/>
            </a:avLst>
          </a:prstGeom>
          <a:noFill/>
          <a:ln w="1270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2" name="Graphic 31" descr="Lights On with solid fill">
            <a:extLst>
              <a:ext uri="{FF2B5EF4-FFF2-40B4-BE49-F238E27FC236}">
                <a16:creationId xmlns:a16="http://schemas.microsoft.com/office/drawing/2014/main" id="{5DBAFB43-5203-4244-A4F3-E94A566638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78443" y="2398455"/>
            <a:ext cx="914400" cy="914400"/>
          </a:xfrm>
          <a:prstGeom prst="rect">
            <a:avLst/>
          </a:prstGeom>
        </p:spPr>
      </p:pic>
      <p:pic>
        <p:nvPicPr>
          <p:cNvPr id="6148" name="Picture 4">
            <a:extLst>
              <a:ext uri="{FF2B5EF4-FFF2-40B4-BE49-F238E27FC236}">
                <a16:creationId xmlns:a16="http://schemas.microsoft.com/office/drawing/2014/main" id="{9C4D0C82-19B5-C344-8D4D-6CB5355F6A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8229113" y="1418313"/>
            <a:ext cx="2547527" cy="2547527"/>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4A53AF9F-2367-0E4E-B024-0D28B1128957}"/>
              </a:ext>
            </a:extLst>
          </p:cNvPr>
          <p:cNvSpPr/>
          <p:nvPr/>
        </p:nvSpPr>
        <p:spPr>
          <a:xfrm>
            <a:off x="7347695" y="5439688"/>
            <a:ext cx="417123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 have to go so far that we break our assumptions!</a:t>
            </a:r>
          </a:p>
        </p:txBody>
      </p:sp>
      <p:grpSp>
        <p:nvGrpSpPr>
          <p:cNvPr id="2" name="Group 1">
            <a:extLst>
              <a:ext uri="{FF2B5EF4-FFF2-40B4-BE49-F238E27FC236}">
                <a16:creationId xmlns:a16="http://schemas.microsoft.com/office/drawing/2014/main" id="{23F203C6-EC28-0092-FA49-8520E7A068F7}"/>
              </a:ext>
            </a:extLst>
          </p:cNvPr>
          <p:cNvGrpSpPr/>
          <p:nvPr/>
        </p:nvGrpSpPr>
        <p:grpSpPr>
          <a:xfrm>
            <a:off x="537883" y="236254"/>
            <a:ext cx="10862725" cy="759186"/>
            <a:chOff x="-141781" y="-36014"/>
            <a:chExt cx="13684109" cy="1518371"/>
          </a:xfrm>
          <a:noFill/>
        </p:grpSpPr>
        <p:sp>
          <p:nvSpPr>
            <p:cNvPr id="3" name="AutoShape 5">
              <a:extLst>
                <a:ext uri="{FF2B5EF4-FFF2-40B4-BE49-F238E27FC236}">
                  <a16:creationId xmlns:a16="http://schemas.microsoft.com/office/drawing/2014/main" id="{22F1C917-945E-4A2B-14AB-85827D7DFAE2}"/>
                </a:ext>
              </a:extLst>
            </p:cNvPr>
            <p:cNvSpPr/>
            <p:nvPr/>
          </p:nvSpPr>
          <p:spPr>
            <a:xfrm>
              <a:off x="-141781" y="-36014"/>
              <a:ext cx="7371911" cy="1448849"/>
            </a:xfrm>
            <a:prstGeom prst="rect">
              <a:avLst/>
            </a:prstGeom>
            <a:grp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15124D91-7605-CE71-C541-CBBEEA13AC84}"/>
                </a:ext>
              </a:extLst>
            </p:cNvPr>
            <p:cNvSpPr txBox="1"/>
            <p:nvPr/>
          </p:nvSpPr>
          <p:spPr>
            <a:xfrm>
              <a:off x="0" y="55044"/>
              <a:ext cx="13542328" cy="1427313"/>
            </a:xfrm>
            <a:prstGeom prst="rect">
              <a:avLst/>
            </a:prstGeom>
            <a:grpFill/>
          </p:spPr>
          <p:txBody>
            <a:bodyPr wrap="square" lIns="0" tIns="0" rIns="0" bIns="0" rtlCol="0" anchor="t">
              <a:spAutoFit/>
            </a:bodyPr>
            <a:lstStyle/>
            <a:p>
              <a:pPr marL="0" marR="0" lvl="0" indent="0" algn="l" defTabSz="914400" rtl="0" eaLnBrk="1" fontAlgn="auto" latinLnBrk="0" hangingPunct="1">
                <a:lnSpc>
                  <a:spcPts val="5528"/>
                </a:lnSpc>
                <a:spcBef>
                  <a:spcPct val="0"/>
                </a:spcBef>
                <a:spcAft>
                  <a:spcPts val="0"/>
                </a:spcAft>
                <a:buClrTx/>
                <a:buSzTx/>
                <a:buFontTx/>
                <a:buNone/>
                <a:tabLst/>
                <a:defRPr/>
              </a:pPr>
              <a:r>
                <a:rPr kumimoji="0" lang="en-US" sz="48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WHY WILD IDEAS?</a:t>
              </a:r>
            </a:p>
          </p:txBody>
        </p:sp>
      </p:grpSp>
    </p:spTree>
    <p:extLst>
      <p:ext uri="{BB962C8B-B14F-4D97-AF65-F5344CB8AC3E}">
        <p14:creationId xmlns:p14="http://schemas.microsoft.com/office/powerpoint/2010/main" val="42611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0"/>
                                        </p:tgtEl>
                                      </p:cBhvr>
                                    </p:animEffect>
                                    <p:set>
                                      <p:cBhvr>
                                        <p:cTn id="7" dur="1" fill="hold">
                                          <p:stCondLst>
                                            <p:cond delay="499"/>
                                          </p:stCondLst>
                                        </p:cTn>
                                        <p:tgtEl>
                                          <p:spTgt spid="30"/>
                                        </p:tgtEl>
                                        <p:attrNameLst>
                                          <p:attrName>style.visibility</p:attrName>
                                        </p:attrNameLst>
                                      </p:cBhvr>
                                      <p:to>
                                        <p:strVal val="hidden"/>
                                      </p:to>
                                    </p:set>
                                  </p:childTnLst>
                                </p:cTn>
                              </p:par>
                              <p:par>
                                <p:cTn id="8" presetID="0" presetClass="path" presetSubtype="0" accel="50000" decel="50000" fill="hold" nodeType="withEffect">
                                  <p:stCondLst>
                                    <p:cond delay="0"/>
                                  </p:stCondLst>
                                  <p:childTnLst>
                                    <p:animMotion origin="layout" path="M 0.00209 0.00185 L 0.17982 0.00185 " pathEditMode="relative" ptsTypes="AA">
                                      <p:cBhvr>
                                        <p:cTn id="9" dur="2000" fill="hold"/>
                                        <p:tgtEl>
                                          <p:spTgt spid="27"/>
                                        </p:tgtEl>
                                        <p:attrNameLst>
                                          <p:attrName>ppt_x</p:attrName>
                                          <p:attrName>ppt_y</p:attrName>
                                        </p:attrNameLst>
                                      </p:cBhvr>
                                    </p:animMotion>
                                  </p:childTnLst>
                                </p:cTn>
                              </p:par>
                              <p:par>
                                <p:cTn id="10" presetID="1"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7"/>
                                        </p:tgtEl>
                                        <p:attrNameLst>
                                          <p:attrName>style.visibility</p:attrName>
                                        </p:attrNameLst>
                                      </p:cBhvr>
                                      <p:to>
                                        <p:strVal val="hidden"/>
                                      </p:to>
                                    </p:set>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6148"/>
                                        </p:tgtEl>
                                        <p:attrNameLst>
                                          <p:attrName>style.visibility</p:attrName>
                                        </p:attrNameLst>
                                      </p:cBhvr>
                                      <p:to>
                                        <p:strVal val="visible"/>
                                      </p:to>
                                    </p:set>
                                  </p:childTnLst>
                                </p:cTn>
                              </p:par>
                            </p:childTnLst>
                          </p:cTn>
                        </p:par>
                        <p:par>
                          <p:cTn id="22" fill="hold">
                            <p:stCondLst>
                              <p:cond delay="2000"/>
                            </p:stCondLst>
                            <p:childTnLst>
                              <p:par>
                                <p:cTn id="23" presetID="10" presetClass="exit" presetSubtype="0" fill="hold" nodeType="afterEffect">
                                  <p:stCondLst>
                                    <p:cond delay="0"/>
                                  </p:stCondLst>
                                  <p:childTnLst>
                                    <p:animEffect transition="out" filter="fade">
                                      <p:cBhvr>
                                        <p:cTn id="24" dur="500"/>
                                        <p:tgtEl>
                                          <p:spTgt spid="6148"/>
                                        </p:tgtEl>
                                      </p:cBhvr>
                                    </p:animEffect>
                                    <p:set>
                                      <p:cBhvr>
                                        <p:cTn id="25" dur="1" fill="hold">
                                          <p:stCondLst>
                                            <p:cond delay="499"/>
                                          </p:stCondLst>
                                        </p:cTn>
                                        <p:tgtEl>
                                          <p:spTgt spid="6148"/>
                                        </p:tgtEl>
                                        <p:attrNameLst>
                                          <p:attrName>style.visibility</p:attrName>
                                        </p:attrNameLst>
                                      </p:cBhvr>
                                      <p:to>
                                        <p:strVal val="hidden"/>
                                      </p:to>
                                    </p:set>
                                  </p:childTnLst>
                                </p:cTn>
                              </p:par>
                              <p:par>
                                <p:cTn id="26" presetID="0" presetClass="path" presetSubtype="0" accel="50000" decel="50000" fill="hold" nodeType="withEffect">
                                  <p:stCondLst>
                                    <p:cond delay="0"/>
                                  </p:stCondLst>
                                  <p:childTnLst>
                                    <p:animMotion origin="layout" path="M -2.5E-6 2.96296E-6 L 0.28386 0.00717 " pathEditMode="relative" rAng="0" ptsTypes="AA">
                                      <p:cBhvr>
                                        <p:cTn id="27" dur="2000" fill="hold"/>
                                        <p:tgtEl>
                                          <p:spTgt spid="32"/>
                                        </p:tgtEl>
                                        <p:attrNameLst>
                                          <p:attrName>ppt_x</p:attrName>
                                          <p:attrName>ppt_y</p:attrName>
                                        </p:attrNameLst>
                                      </p:cBhvr>
                                      <p:rCtr x="14154" y="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 grpId="0" animBg="1"/>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rc 30">
            <a:extLst>
              <a:ext uri="{FF2B5EF4-FFF2-40B4-BE49-F238E27FC236}">
                <a16:creationId xmlns:a16="http://schemas.microsoft.com/office/drawing/2014/main" id="{77DB3739-15A6-BB4C-B25C-DAEE55CA2E94}"/>
              </a:ext>
            </a:extLst>
          </p:cNvPr>
          <p:cNvSpPr/>
          <p:nvPr/>
        </p:nvSpPr>
        <p:spPr>
          <a:xfrm>
            <a:off x="-1652337" y="1076632"/>
            <a:ext cx="10169821" cy="3407864"/>
          </a:xfrm>
          <a:prstGeom prst="arc">
            <a:avLst>
              <a:gd name="adj1" fmla="val 15547610"/>
              <a:gd name="adj2" fmla="val 3942985"/>
            </a:avLst>
          </a:prstGeom>
          <a:solidFill>
            <a:srgbClr val="0082E1"/>
          </a:solidFill>
          <a:ln w="1270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Graphic 6" descr="Head with gears outline">
            <a:extLst>
              <a:ext uri="{FF2B5EF4-FFF2-40B4-BE49-F238E27FC236}">
                <a16:creationId xmlns:a16="http://schemas.microsoft.com/office/drawing/2014/main" id="{63252E6D-4647-BC4D-86BE-72348EB6FF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 y="681038"/>
            <a:ext cx="5888737" cy="5888737"/>
          </a:xfrm>
          <a:prstGeom prst="rect">
            <a:avLst/>
          </a:prstGeom>
        </p:spPr>
      </p:pic>
      <p:pic>
        <p:nvPicPr>
          <p:cNvPr id="32" name="Graphic 31" descr="Lights On with solid fill">
            <a:extLst>
              <a:ext uri="{FF2B5EF4-FFF2-40B4-BE49-F238E27FC236}">
                <a16:creationId xmlns:a16="http://schemas.microsoft.com/office/drawing/2014/main" id="{5DBAFB43-5203-4244-A4F3-E94A566638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48197" y="2442715"/>
            <a:ext cx="914400" cy="914400"/>
          </a:xfrm>
          <a:prstGeom prst="rect">
            <a:avLst/>
          </a:prstGeom>
        </p:spPr>
      </p:pic>
      <p:sp>
        <p:nvSpPr>
          <p:cNvPr id="2" name="Rectangle 1">
            <a:extLst>
              <a:ext uri="{FF2B5EF4-FFF2-40B4-BE49-F238E27FC236}">
                <a16:creationId xmlns:a16="http://schemas.microsoft.com/office/drawing/2014/main" id="{2FA7689D-17F0-DF4A-8E27-519AFD021DDC}"/>
              </a:ext>
            </a:extLst>
          </p:cNvPr>
          <p:cNvSpPr/>
          <p:nvPr/>
        </p:nvSpPr>
        <p:spPr>
          <a:xfrm>
            <a:off x="3662370" y="1161078"/>
            <a:ext cx="678427" cy="3108226"/>
          </a:xfrm>
          <a:prstGeom prst="rect">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48A79D6-020B-0045-B1E8-BCDE19C2DBB1}"/>
              </a:ext>
            </a:extLst>
          </p:cNvPr>
          <p:cNvSpPr/>
          <p:nvPr/>
        </p:nvSpPr>
        <p:spPr>
          <a:xfrm>
            <a:off x="3746090" y="2842261"/>
            <a:ext cx="678426" cy="1566288"/>
          </a:xfrm>
          <a:prstGeom prst="rect">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6E087E0-90E9-0145-801D-A0C774FEF938}"/>
              </a:ext>
            </a:extLst>
          </p:cNvPr>
          <p:cNvSpPr/>
          <p:nvPr/>
        </p:nvSpPr>
        <p:spPr>
          <a:xfrm>
            <a:off x="3217801" y="1162300"/>
            <a:ext cx="678426" cy="789913"/>
          </a:xfrm>
          <a:prstGeom prst="rect">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6249156-97EC-A940-B9CD-E63712AB686E}"/>
              </a:ext>
            </a:extLst>
          </p:cNvPr>
          <p:cNvSpPr/>
          <p:nvPr/>
        </p:nvSpPr>
        <p:spPr>
          <a:xfrm>
            <a:off x="4287903" y="1301544"/>
            <a:ext cx="792517" cy="3005125"/>
          </a:xfrm>
          <a:prstGeom prst="rect">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1547DE85-E604-BA48-8EC1-0736970FBB5B}"/>
              </a:ext>
            </a:extLst>
          </p:cNvPr>
          <p:cNvSpPr/>
          <p:nvPr/>
        </p:nvSpPr>
        <p:spPr>
          <a:xfrm>
            <a:off x="1419897" y="1141026"/>
            <a:ext cx="3627892" cy="3513221"/>
          </a:xfrm>
          <a:prstGeom prst="ellipse">
            <a:avLst/>
          </a:prstGeom>
          <a:solidFill>
            <a:srgbClr val="008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Graphic 28" descr="Question mark with solid fill">
            <a:extLst>
              <a:ext uri="{FF2B5EF4-FFF2-40B4-BE49-F238E27FC236}">
                <a16:creationId xmlns:a16="http://schemas.microsoft.com/office/drawing/2014/main" id="{C28E6645-5A26-8C48-B0FF-71E860A3B0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51646" y="1953431"/>
            <a:ext cx="914400" cy="914400"/>
          </a:xfrm>
          <a:prstGeom prst="rect">
            <a:avLst/>
          </a:prstGeom>
        </p:spPr>
      </p:pic>
      <p:sp>
        <p:nvSpPr>
          <p:cNvPr id="23" name="Rectangle 22">
            <a:extLst>
              <a:ext uri="{FF2B5EF4-FFF2-40B4-BE49-F238E27FC236}">
                <a16:creationId xmlns:a16="http://schemas.microsoft.com/office/drawing/2014/main" id="{33BFE976-490F-6040-8C56-C5B3DBEF9D7B}"/>
              </a:ext>
            </a:extLst>
          </p:cNvPr>
          <p:cNvSpPr/>
          <p:nvPr/>
        </p:nvSpPr>
        <p:spPr>
          <a:xfrm>
            <a:off x="4931123" y="4475458"/>
            <a:ext cx="646948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Now we have fundamentally changed our solution space.</a:t>
            </a:r>
          </a:p>
        </p:txBody>
      </p:sp>
      <p:sp>
        <p:nvSpPr>
          <p:cNvPr id="24" name="Rectangle 23">
            <a:extLst>
              <a:ext uri="{FF2B5EF4-FFF2-40B4-BE49-F238E27FC236}">
                <a16:creationId xmlns:a16="http://schemas.microsoft.com/office/drawing/2014/main" id="{2BBE340D-E872-1743-9A59-F7515839BC85}"/>
              </a:ext>
            </a:extLst>
          </p:cNvPr>
          <p:cNvSpPr/>
          <p:nvPr/>
        </p:nvSpPr>
        <p:spPr>
          <a:xfrm>
            <a:off x="4931124" y="5373566"/>
            <a:ext cx="6758853"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Maybe we have to modify it during implementation – but we are now working with new insights!</a:t>
            </a:r>
          </a:p>
        </p:txBody>
      </p:sp>
      <p:grpSp>
        <p:nvGrpSpPr>
          <p:cNvPr id="6" name="Group 5">
            <a:extLst>
              <a:ext uri="{FF2B5EF4-FFF2-40B4-BE49-F238E27FC236}">
                <a16:creationId xmlns:a16="http://schemas.microsoft.com/office/drawing/2014/main" id="{238986DB-4FBB-3D0B-054D-4E3DB2DE82B7}"/>
              </a:ext>
            </a:extLst>
          </p:cNvPr>
          <p:cNvGrpSpPr/>
          <p:nvPr/>
        </p:nvGrpSpPr>
        <p:grpSpPr>
          <a:xfrm>
            <a:off x="519953" y="218325"/>
            <a:ext cx="10880654" cy="750850"/>
            <a:chOff x="-141781" y="-36014"/>
            <a:chExt cx="13684109" cy="1501699"/>
          </a:xfrm>
          <a:noFill/>
        </p:grpSpPr>
        <p:sp>
          <p:nvSpPr>
            <p:cNvPr id="8" name="AutoShape 5">
              <a:extLst>
                <a:ext uri="{FF2B5EF4-FFF2-40B4-BE49-F238E27FC236}">
                  <a16:creationId xmlns:a16="http://schemas.microsoft.com/office/drawing/2014/main" id="{DD56ABB3-1345-BB07-1C95-0A48D92CD06E}"/>
                </a:ext>
              </a:extLst>
            </p:cNvPr>
            <p:cNvSpPr/>
            <p:nvPr/>
          </p:nvSpPr>
          <p:spPr>
            <a:xfrm>
              <a:off x="-141781" y="-36014"/>
              <a:ext cx="7371911" cy="1448849"/>
            </a:xfrm>
            <a:prstGeom prst="rect">
              <a:avLst/>
            </a:prstGeom>
            <a:grp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926C692D-576A-4A81-63E5-5607FEC1BEE8}"/>
                </a:ext>
              </a:extLst>
            </p:cNvPr>
            <p:cNvSpPr txBox="1"/>
            <p:nvPr/>
          </p:nvSpPr>
          <p:spPr>
            <a:xfrm>
              <a:off x="-1" y="55044"/>
              <a:ext cx="13542329" cy="1410641"/>
            </a:xfrm>
            <a:prstGeom prst="rect">
              <a:avLst/>
            </a:prstGeom>
            <a:grpFill/>
          </p:spPr>
          <p:txBody>
            <a:bodyPr wrap="square" lIns="0" tIns="0" rIns="0" bIns="0" rtlCol="0" anchor="t">
              <a:spAutoFit/>
            </a:bodyPr>
            <a:lstStyle/>
            <a:p>
              <a:pPr marL="0" marR="0" lvl="0" indent="0" algn="l" defTabSz="914400" rtl="0" eaLnBrk="1" fontAlgn="auto" latinLnBrk="0" hangingPunct="1">
                <a:lnSpc>
                  <a:spcPts val="5528"/>
                </a:lnSpc>
                <a:spcBef>
                  <a:spcPct val="0"/>
                </a:spcBef>
                <a:spcAft>
                  <a:spcPts val="0"/>
                </a:spcAft>
                <a:buClrTx/>
                <a:buSzTx/>
                <a:buFontTx/>
                <a:buNone/>
                <a:tabLst/>
                <a:defRPr/>
              </a:pPr>
              <a:r>
                <a:rPr kumimoji="0" lang="en-US" sz="480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WHY WILD IDEAS?</a:t>
              </a:r>
            </a:p>
          </p:txBody>
        </p:sp>
      </p:grpSp>
    </p:spTree>
    <p:extLst>
      <p:ext uri="{BB962C8B-B14F-4D97-AF65-F5344CB8AC3E}">
        <p14:creationId xmlns:p14="http://schemas.microsoft.com/office/powerpoint/2010/main" val="733760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DCD950-480A-1D4A-8547-7EF0C663754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t="16996"/>
          <a:stretch/>
        </p:blipFill>
        <p:spPr>
          <a:xfrm>
            <a:off x="0" y="0"/>
            <a:ext cx="12192000" cy="6858000"/>
          </a:xfrm>
          <a:prstGeom prst="rect">
            <a:avLst/>
          </a:prstGeom>
        </p:spPr>
      </p:pic>
      <p:sp>
        <p:nvSpPr>
          <p:cNvPr id="20" name="Rectangle 1"/>
          <p:cNvSpPr txBox="1">
            <a:spLocks noChangeArrowheads="1"/>
          </p:cNvSpPr>
          <p:nvPr/>
        </p:nvSpPr>
        <p:spPr>
          <a:xfrm>
            <a:off x="6462666" y="4162373"/>
            <a:ext cx="5729334" cy="1545701"/>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500" b="0" i="0" u="none" strike="noStrike" kern="1200" cap="none" spc="0" normalizeH="0" baseline="0" noProof="0" dirty="0">
                <a:ln>
                  <a:noFill/>
                </a:ln>
                <a:solidFill>
                  <a:prstClr val="white"/>
                </a:solidFill>
                <a:effectLst/>
                <a:uLnTx/>
                <a:uFillTx/>
                <a:latin typeface="Arial" panose="020B0604020202020204" pitchFamily="34" charset="0"/>
                <a:ea typeface="ヒラギノ角ゴ ProN W3" charset="0"/>
                <a:cs typeface="Arial" panose="020B0604020202020204" pitchFamily="34" charset="0"/>
              </a:rPr>
              <a:t>WARM UP: </a:t>
            </a:r>
          </a:p>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500" b="0" i="0" u="none" strike="noStrike" kern="1200" cap="none" spc="0" normalizeH="0" baseline="0" noProof="0" dirty="0">
                <a:ln>
                  <a:noFill/>
                </a:ln>
                <a:solidFill>
                  <a:prstClr val="white"/>
                </a:solidFill>
                <a:effectLst/>
                <a:uLnTx/>
                <a:uFillTx/>
                <a:latin typeface="Arial" panose="020B0604020202020204" pitchFamily="34" charset="0"/>
                <a:ea typeface="ヒラギノ角ゴ ProN W3" charset="0"/>
                <a:cs typeface="Arial" panose="020B0604020202020204" pitchFamily="34" charset="0"/>
              </a:rPr>
              <a:t>POINT AND SHOUT!</a:t>
            </a:r>
          </a:p>
        </p:txBody>
      </p:sp>
    </p:spTree>
    <p:extLst>
      <p:ext uri="{BB962C8B-B14F-4D97-AF65-F5344CB8AC3E}">
        <p14:creationId xmlns:p14="http://schemas.microsoft.com/office/powerpoint/2010/main" val="217565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5A605-B312-BD66-BF30-E228CF30BF91}"/>
            </a:ext>
          </a:extLst>
        </p:cNvPr>
        <p:cNvGrpSpPr/>
        <p:nvPr/>
      </p:nvGrpSpPr>
      <p:grpSpPr>
        <a:xfrm>
          <a:off x="0" y="0"/>
          <a:ext cx="0" cy="0"/>
          <a:chOff x="0" y="0"/>
          <a:chExt cx="0" cy="0"/>
        </a:xfrm>
      </p:grpSpPr>
      <p:sp>
        <p:nvSpPr>
          <p:cNvPr id="20" name="Rectangle 1">
            <a:extLst>
              <a:ext uri="{FF2B5EF4-FFF2-40B4-BE49-F238E27FC236}">
                <a16:creationId xmlns:a16="http://schemas.microsoft.com/office/drawing/2014/main" id="{F8C5E6CD-996B-9FCA-9BA8-B242097ABD87}"/>
              </a:ext>
            </a:extLst>
          </p:cNvPr>
          <p:cNvSpPr txBox="1">
            <a:spLocks noChangeArrowheads="1"/>
          </p:cNvSpPr>
          <p:nvPr/>
        </p:nvSpPr>
        <p:spPr>
          <a:xfrm>
            <a:off x="546774" y="227681"/>
            <a:ext cx="11106683" cy="752399"/>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Arial" panose="020B0604020202020204" pitchFamily="34" charset="0"/>
              </a:rPr>
              <a:t>5 YEARS, 3 SCHEMAS.</a:t>
            </a:r>
            <a:endParaRPr kumimoji="0" lang="en-US" sz="4500"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endParaRPr>
          </a:p>
        </p:txBody>
      </p:sp>
      <p:sp>
        <p:nvSpPr>
          <p:cNvPr id="6" name="Oval 5">
            <a:extLst>
              <a:ext uri="{FF2B5EF4-FFF2-40B4-BE49-F238E27FC236}">
                <a16:creationId xmlns:a16="http://schemas.microsoft.com/office/drawing/2014/main" id="{053D370B-97BA-2F9F-F3FD-70D8949F160E}"/>
              </a:ext>
            </a:extLst>
          </p:cNvPr>
          <p:cNvSpPr/>
          <p:nvPr/>
        </p:nvSpPr>
        <p:spPr>
          <a:xfrm>
            <a:off x="740568" y="1761565"/>
            <a:ext cx="3379208" cy="3266841"/>
          </a:xfrm>
          <a:prstGeom prst="ellipse">
            <a:avLst/>
          </a:prstGeom>
          <a:solidFill>
            <a:srgbClr val="00B0F0"/>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Path</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Things just go so</a:t>
            </a:r>
            <a:r>
              <a:rPr kumimoji="0" lang="en-US" sz="2400" b="0" i="0" u="none" strike="noStrike" kern="1200" cap="none" spc="0" normalizeH="0" noProof="0" dirty="0">
                <a:ln>
                  <a:noFill/>
                </a:ln>
                <a:solidFill>
                  <a:prstClr val="white"/>
                </a:solidFill>
                <a:effectLst/>
                <a:uLnTx/>
                <a:uFillTx/>
                <a:latin typeface="Arial" panose="020B0604020202020204" pitchFamily="34" charset="0"/>
                <a:ea typeface="Candara" charset="0"/>
                <a:cs typeface="Arial" panose="020B0604020202020204" pitchFamily="34" charset="0"/>
              </a:rPr>
              <a:t> well with well-being efforts! A+!</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2" name="Oval 1">
            <a:extLst>
              <a:ext uri="{FF2B5EF4-FFF2-40B4-BE49-F238E27FC236}">
                <a16:creationId xmlns:a16="http://schemas.microsoft.com/office/drawing/2014/main" id="{C1A0DB62-C1F2-7358-2994-94FC7C807A4C}"/>
              </a:ext>
            </a:extLst>
          </p:cNvPr>
          <p:cNvSpPr>
            <a:spLocks noChangeAspect="1"/>
          </p:cNvSpPr>
          <p:nvPr/>
        </p:nvSpPr>
        <p:spPr>
          <a:xfrm>
            <a:off x="4321781" y="1554528"/>
            <a:ext cx="4224237" cy="4052641"/>
          </a:xfrm>
          <a:prstGeom prst="ellipse">
            <a:avLst/>
          </a:prstGeom>
          <a:solidFill>
            <a:schemeClr val="accent6"/>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Path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Think of a core characteristic of your institution, something endemic to the culture, reputation, or student experience. Now take it away. </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3" name="Rectangle 2">
            <a:extLst>
              <a:ext uri="{FF2B5EF4-FFF2-40B4-BE49-F238E27FC236}">
                <a16:creationId xmlns:a16="http://schemas.microsoft.com/office/drawing/2014/main" id="{D5D8CBCA-DA19-B8CF-2ADF-354EB7758B52}"/>
              </a:ext>
            </a:extLst>
          </p:cNvPr>
          <p:cNvSpPr/>
          <p:nvPr/>
        </p:nvSpPr>
        <p:spPr>
          <a:xfrm>
            <a:off x="2755138" y="5844397"/>
            <a:ext cx="725150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Is</a:t>
            </a:r>
            <a:r>
              <a:rPr kumimoji="0" lang="en-US"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there something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getting in the way of well-being?</a:t>
            </a:r>
          </a:p>
        </p:txBody>
      </p:sp>
    </p:spTree>
    <p:extLst>
      <p:ext uri="{BB962C8B-B14F-4D97-AF65-F5344CB8AC3E}">
        <p14:creationId xmlns:p14="http://schemas.microsoft.com/office/powerpoint/2010/main" val="59141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22BB0-2FB8-0BAE-A671-C148279FB995}"/>
            </a:ext>
          </a:extLst>
        </p:cNvPr>
        <p:cNvGrpSpPr/>
        <p:nvPr/>
      </p:nvGrpSpPr>
      <p:grpSpPr>
        <a:xfrm>
          <a:off x="0" y="0"/>
          <a:ext cx="0" cy="0"/>
          <a:chOff x="0" y="0"/>
          <a:chExt cx="0" cy="0"/>
        </a:xfrm>
      </p:grpSpPr>
      <p:sp>
        <p:nvSpPr>
          <p:cNvPr id="20" name="Rectangle 1">
            <a:extLst>
              <a:ext uri="{FF2B5EF4-FFF2-40B4-BE49-F238E27FC236}">
                <a16:creationId xmlns:a16="http://schemas.microsoft.com/office/drawing/2014/main" id="{6F8B8880-666F-4A55-266B-1283751CC2B1}"/>
              </a:ext>
            </a:extLst>
          </p:cNvPr>
          <p:cNvSpPr txBox="1">
            <a:spLocks noChangeArrowheads="1"/>
          </p:cNvSpPr>
          <p:nvPr/>
        </p:nvSpPr>
        <p:spPr>
          <a:xfrm>
            <a:off x="546774" y="227681"/>
            <a:ext cx="11106683" cy="752399"/>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Arial" panose="020B0604020202020204" pitchFamily="34" charset="0"/>
              </a:rPr>
              <a:t>5 YEARS, 3 SCHEMAS.</a:t>
            </a:r>
            <a:endParaRPr kumimoji="0" lang="en-US" sz="4500" b="0" i="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endParaRPr>
          </a:p>
        </p:txBody>
      </p:sp>
      <p:sp>
        <p:nvSpPr>
          <p:cNvPr id="6" name="Oval 5">
            <a:extLst>
              <a:ext uri="{FF2B5EF4-FFF2-40B4-BE49-F238E27FC236}">
                <a16:creationId xmlns:a16="http://schemas.microsoft.com/office/drawing/2014/main" id="{94708B4D-9356-65B8-34AD-3B7FAECD5B2E}"/>
              </a:ext>
            </a:extLst>
          </p:cNvPr>
          <p:cNvSpPr/>
          <p:nvPr/>
        </p:nvSpPr>
        <p:spPr>
          <a:xfrm>
            <a:off x="222981" y="1934095"/>
            <a:ext cx="3379208" cy="3266841"/>
          </a:xfrm>
          <a:prstGeom prst="ellipse">
            <a:avLst/>
          </a:prstGeom>
          <a:solidFill>
            <a:srgbClr val="00B0F0"/>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Path</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Things just go so</a:t>
            </a:r>
            <a:r>
              <a:rPr kumimoji="0" lang="en-US" sz="2400" b="0" i="0" u="none" strike="noStrike" kern="1200" cap="none" spc="0" normalizeH="0" noProof="0" dirty="0">
                <a:ln>
                  <a:noFill/>
                </a:ln>
                <a:solidFill>
                  <a:prstClr val="white"/>
                </a:solidFill>
                <a:effectLst/>
                <a:uLnTx/>
                <a:uFillTx/>
                <a:latin typeface="Arial" panose="020B0604020202020204" pitchFamily="34" charset="0"/>
                <a:ea typeface="Candara" charset="0"/>
                <a:cs typeface="Arial" panose="020B0604020202020204" pitchFamily="34" charset="0"/>
              </a:rPr>
              <a:t> well with well-being efforts! A+ job!</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9" name="Oval 8">
            <a:extLst>
              <a:ext uri="{FF2B5EF4-FFF2-40B4-BE49-F238E27FC236}">
                <a16:creationId xmlns:a16="http://schemas.microsoft.com/office/drawing/2014/main" id="{F7B89022-6A8F-916C-075E-47E97637669E}"/>
              </a:ext>
            </a:extLst>
          </p:cNvPr>
          <p:cNvSpPr>
            <a:spLocks noChangeAspect="1"/>
          </p:cNvSpPr>
          <p:nvPr/>
        </p:nvSpPr>
        <p:spPr>
          <a:xfrm>
            <a:off x="8022494" y="1724777"/>
            <a:ext cx="3889140" cy="3658107"/>
          </a:xfrm>
          <a:prstGeom prst="ellipse">
            <a:avLst/>
          </a:prstGeom>
          <a:solidFill>
            <a:schemeClr val="accent4"/>
          </a:solidFill>
          <a:ln>
            <a:solidFill>
              <a:srgbClr val="F948AB"/>
            </a:solidFill>
          </a:ln>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solidFill>
                <a:effectLst/>
                <a:uLnTx/>
                <a:uFillTx/>
                <a:latin typeface="Arial" panose="020B0604020202020204" pitchFamily="34" charset="0"/>
                <a:ea typeface="Candara" charset="0"/>
                <a:cs typeface="Arial" panose="020B0604020202020204" pitchFamily="34" charset="0"/>
              </a:rPr>
              <a:t>Path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solidFill>
                <a:effectLst/>
                <a:uLnTx/>
                <a:uFillTx/>
                <a:latin typeface="Arial" panose="020B0604020202020204" pitchFamily="34" charset="0"/>
                <a:ea typeface="Candara" charset="0"/>
                <a:cs typeface="Arial" panose="020B0604020202020204" pitchFamily="34" charset="0"/>
              </a:rPr>
              <a:t>Release constraints!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solidFill>
                <a:effectLst/>
                <a:uLnTx/>
                <a:uFillTx/>
                <a:latin typeface="Arial" panose="020B0604020202020204" pitchFamily="34" charset="0"/>
                <a:ea typeface="Candara" charset="0"/>
                <a:cs typeface="Arial" panose="020B0604020202020204" pitchFamily="34" charset="0"/>
              </a:rPr>
              <a:t>What are</a:t>
            </a:r>
            <a:r>
              <a:rPr kumimoji="0" lang="en-US" sz="2200" b="0" i="0" u="none" strike="noStrike" kern="1200" cap="none" spc="0" normalizeH="0" noProof="0" dirty="0">
                <a:ln>
                  <a:noFill/>
                </a:ln>
                <a:solidFill>
                  <a:schemeClr val="tx1"/>
                </a:solidFill>
                <a:effectLst/>
                <a:uLnTx/>
                <a:uFillTx/>
                <a:latin typeface="Arial" panose="020B0604020202020204" pitchFamily="34" charset="0"/>
                <a:ea typeface="Candara" charset="0"/>
                <a:cs typeface="Arial" panose="020B0604020202020204" pitchFamily="34" charset="0"/>
              </a:rPr>
              <a:t> 2 major barriers to this work? What if they JUST NOW resolved or disappeared? </a:t>
            </a:r>
            <a:endParaRPr kumimoji="0" lang="en-US" sz="2200" b="0" i="0" u="none" strike="noStrike" kern="1200" cap="none" spc="0" normalizeH="0" baseline="0" noProof="0" dirty="0">
              <a:ln>
                <a:noFill/>
              </a:ln>
              <a:solidFill>
                <a:schemeClr val="tx1"/>
              </a:solidFill>
              <a:effectLst/>
              <a:uLnTx/>
              <a:uFillTx/>
              <a:latin typeface="Arial" panose="020B0604020202020204" pitchFamily="34" charset="0"/>
              <a:ea typeface="Candara" charset="0"/>
              <a:cs typeface="Arial" panose="020B0604020202020204" pitchFamily="34" charset="0"/>
            </a:endParaRPr>
          </a:p>
        </p:txBody>
      </p:sp>
      <p:sp>
        <p:nvSpPr>
          <p:cNvPr id="3" name="Oval 2">
            <a:extLst>
              <a:ext uri="{FF2B5EF4-FFF2-40B4-BE49-F238E27FC236}">
                <a16:creationId xmlns:a16="http://schemas.microsoft.com/office/drawing/2014/main" id="{4B20BADF-C40D-B2D4-8D8F-F6494EB74733}"/>
              </a:ext>
            </a:extLst>
          </p:cNvPr>
          <p:cNvSpPr>
            <a:spLocks noChangeAspect="1"/>
          </p:cNvSpPr>
          <p:nvPr/>
        </p:nvSpPr>
        <p:spPr>
          <a:xfrm>
            <a:off x="3804194" y="1554528"/>
            <a:ext cx="4224237" cy="4052641"/>
          </a:xfrm>
          <a:prstGeom prst="ellipse">
            <a:avLst/>
          </a:prstGeom>
          <a:solidFill>
            <a:schemeClr val="accent6"/>
          </a:solidFill>
          <a:effectLst>
            <a:softEdge rad="88900"/>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rPr>
              <a:t>Path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Arial" panose="020B0604020202020204" pitchFamily="34" charset="0"/>
                <a:ea typeface="Candara" charset="0"/>
                <a:cs typeface="Arial" panose="020B0604020202020204" pitchFamily="34" charset="0"/>
              </a:rPr>
              <a:t>Think of a core characteristic of your institution, something endemic to the culture, reputation, or student experience. Now take it away. </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ndara" charset="0"/>
              <a:cs typeface="Arial" panose="020B0604020202020204" pitchFamily="34" charset="0"/>
            </a:endParaRPr>
          </a:p>
        </p:txBody>
      </p:sp>
      <p:sp>
        <p:nvSpPr>
          <p:cNvPr id="4" name="Rectangle 3">
            <a:extLst>
              <a:ext uri="{FF2B5EF4-FFF2-40B4-BE49-F238E27FC236}">
                <a16:creationId xmlns:a16="http://schemas.microsoft.com/office/drawing/2014/main" id="{A4B17B7D-6CB2-8CA4-E867-81D4E75069FF}"/>
              </a:ext>
            </a:extLst>
          </p:cNvPr>
          <p:cNvSpPr/>
          <p:nvPr/>
        </p:nvSpPr>
        <p:spPr>
          <a:xfrm>
            <a:off x="1512935" y="5950784"/>
            <a:ext cx="943686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rial" panose="020B0604020202020204" pitchFamily="34" charset="0"/>
                <a:cs typeface="Arial" panose="020B0604020202020204" pitchFamily="34" charset="0"/>
              </a:rPr>
              <a:t>Feel free to consider external factors or internal stuck points.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05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0857-AC1C-7133-4EF7-142190AD21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A2FA5-A31F-577C-484A-0120FC0763CC}"/>
              </a:ext>
            </a:extLst>
          </p:cNvPr>
          <p:cNvSpPr>
            <a:spLocks noGrp="1"/>
          </p:cNvSpPr>
          <p:nvPr>
            <p:ph type="title"/>
          </p:nvPr>
        </p:nvSpPr>
        <p:spPr>
          <a:xfrm>
            <a:off x="581892" y="383258"/>
            <a:ext cx="7135090" cy="1142888"/>
          </a:xfrm>
        </p:spPr>
        <p:txBody>
          <a:bodyPr>
            <a:normAutofit/>
          </a:bodyPr>
          <a:lstStyle/>
          <a:p>
            <a:r>
              <a:rPr lang="en-US" sz="4499" dirty="0">
                <a:solidFill>
                  <a:srgbClr val="00AFF0"/>
                </a:solidFill>
                <a:latin typeface="Arial" panose="020B0604020202020204" pitchFamily="34" charset="0"/>
                <a:ea typeface="ヒラギノ角ゴ ProN W3" charset="0"/>
              </a:rPr>
              <a:t>SHARING OUR WORK</a:t>
            </a:r>
          </a:p>
        </p:txBody>
      </p:sp>
      <p:sp>
        <p:nvSpPr>
          <p:cNvPr id="5" name="Rectangle 2">
            <a:extLst>
              <a:ext uri="{FF2B5EF4-FFF2-40B4-BE49-F238E27FC236}">
                <a16:creationId xmlns:a16="http://schemas.microsoft.com/office/drawing/2014/main" id="{35DF5167-1B23-27DE-1519-FDF519823B93}"/>
              </a:ext>
            </a:extLst>
          </p:cNvPr>
          <p:cNvSpPr txBox="1">
            <a:spLocks noChangeArrowheads="1"/>
          </p:cNvSpPr>
          <p:nvPr/>
        </p:nvSpPr>
        <p:spPr>
          <a:xfrm>
            <a:off x="581892" y="989309"/>
            <a:ext cx="6422757" cy="5098941"/>
          </a:xfrm>
          <a:prstGeom prst="rect">
            <a:avLst/>
          </a:prstGeom>
        </p:spPr>
        <p:txBody>
          <a:bodyPr vert="horz" lIns="86006" tIns="43003" rIns="86006" bIns="43003" rtlCol="0">
            <a:noAutofit/>
          </a:bodyPr>
          <a:lstStyle>
            <a:lvl1pPr marL="544260" indent="-544260" algn="l" defTabSz="725681" rtl="0" eaLnBrk="1" latinLnBrk="0" hangingPunct="1">
              <a:spcBef>
                <a:spcPct val="20000"/>
              </a:spcBef>
              <a:buFont typeface="Arial"/>
              <a:buChar char="•"/>
              <a:defRPr sz="5100" kern="1200">
                <a:solidFill>
                  <a:schemeClr val="tx1"/>
                </a:solidFill>
                <a:latin typeface="Arial"/>
                <a:ea typeface="+mn-ea"/>
                <a:cs typeface="Arial"/>
              </a:defRPr>
            </a:lvl1pPr>
            <a:lvl2pPr marL="1179232" indent="-453552" algn="l" defTabSz="725681" rtl="0" eaLnBrk="1" latinLnBrk="0" hangingPunct="1">
              <a:spcBef>
                <a:spcPct val="20000"/>
              </a:spcBef>
              <a:buFont typeface="Arial"/>
              <a:buChar char="–"/>
              <a:defRPr sz="4500" kern="1200">
                <a:solidFill>
                  <a:schemeClr val="tx1"/>
                </a:solidFill>
                <a:latin typeface="Arial"/>
                <a:ea typeface="+mn-ea"/>
                <a:cs typeface="Arial"/>
              </a:defRPr>
            </a:lvl2pPr>
            <a:lvl3pPr marL="1814203" indent="-362841" algn="l" defTabSz="725681" rtl="0" eaLnBrk="1" latinLnBrk="0" hangingPunct="1">
              <a:spcBef>
                <a:spcPct val="20000"/>
              </a:spcBef>
              <a:buFont typeface="Arial"/>
              <a:buChar char="•"/>
              <a:defRPr sz="3800" kern="1200">
                <a:solidFill>
                  <a:schemeClr val="tx1"/>
                </a:solidFill>
                <a:latin typeface="Arial"/>
                <a:ea typeface="+mn-ea"/>
                <a:cs typeface="Arial"/>
              </a:defRPr>
            </a:lvl3pPr>
            <a:lvl4pPr marL="2539886" indent="-362841" algn="l" defTabSz="725681" rtl="0" eaLnBrk="1" latinLnBrk="0" hangingPunct="1">
              <a:spcBef>
                <a:spcPct val="20000"/>
              </a:spcBef>
              <a:buFont typeface="Arial"/>
              <a:buChar char="–"/>
              <a:defRPr sz="3300" kern="1200">
                <a:solidFill>
                  <a:schemeClr val="tx1"/>
                </a:solidFill>
                <a:latin typeface="Arial"/>
                <a:ea typeface="+mn-ea"/>
                <a:cs typeface="Arial"/>
              </a:defRPr>
            </a:lvl4pPr>
            <a:lvl5pPr marL="3265566" indent="-362841" algn="l" defTabSz="725681" rtl="0" eaLnBrk="1" latinLnBrk="0" hangingPunct="1">
              <a:spcBef>
                <a:spcPct val="20000"/>
              </a:spcBef>
              <a:buFont typeface="Arial"/>
              <a:buChar char="»"/>
              <a:defRPr sz="3300" kern="1200">
                <a:solidFill>
                  <a:schemeClr val="tx1"/>
                </a:solidFill>
                <a:latin typeface="Arial"/>
                <a:ea typeface="+mn-ea"/>
                <a:cs typeface="Arial"/>
              </a:defRPr>
            </a:lvl5pPr>
            <a:lvl6pPr marL="3991249" indent="-362841" algn="l" defTabSz="725681" rtl="0" eaLnBrk="1" latinLnBrk="0" hangingPunct="1">
              <a:spcBef>
                <a:spcPct val="20000"/>
              </a:spcBef>
              <a:buFont typeface="Arial"/>
              <a:buChar char="•"/>
              <a:defRPr sz="3300" kern="1200">
                <a:solidFill>
                  <a:schemeClr val="tx1"/>
                </a:solidFill>
                <a:latin typeface="+mn-lt"/>
                <a:ea typeface="+mn-ea"/>
                <a:cs typeface="+mn-cs"/>
              </a:defRPr>
            </a:lvl6pPr>
            <a:lvl7pPr marL="4716930" indent="-362841" algn="l" defTabSz="725681" rtl="0" eaLnBrk="1" latinLnBrk="0" hangingPunct="1">
              <a:spcBef>
                <a:spcPct val="20000"/>
              </a:spcBef>
              <a:buFont typeface="Arial"/>
              <a:buChar char="•"/>
              <a:defRPr sz="3300" kern="1200">
                <a:solidFill>
                  <a:schemeClr val="tx1"/>
                </a:solidFill>
                <a:latin typeface="+mn-lt"/>
                <a:ea typeface="+mn-ea"/>
                <a:cs typeface="+mn-cs"/>
              </a:defRPr>
            </a:lvl7pPr>
            <a:lvl8pPr marL="5442612" indent="-362841" algn="l" defTabSz="725681" rtl="0" eaLnBrk="1" latinLnBrk="0" hangingPunct="1">
              <a:spcBef>
                <a:spcPct val="20000"/>
              </a:spcBef>
              <a:buFont typeface="Arial"/>
              <a:buChar char="•"/>
              <a:defRPr sz="3300" kern="1200">
                <a:solidFill>
                  <a:schemeClr val="tx1"/>
                </a:solidFill>
                <a:latin typeface="+mn-lt"/>
                <a:ea typeface="+mn-ea"/>
                <a:cs typeface="+mn-cs"/>
              </a:defRPr>
            </a:lvl8pPr>
            <a:lvl9pPr marL="6168293" indent="-362841" algn="l" defTabSz="725681" rtl="0" eaLnBrk="1" latinLnBrk="0" hangingPunct="1">
              <a:spcBef>
                <a:spcPct val="20000"/>
              </a:spcBef>
              <a:buFont typeface="Arial"/>
              <a:buChar char="•"/>
              <a:defRPr sz="3300" kern="1200">
                <a:solidFill>
                  <a:schemeClr val="tx1"/>
                </a:solidFill>
                <a:latin typeface="+mn-lt"/>
                <a:ea typeface="+mn-ea"/>
                <a:cs typeface="+mn-cs"/>
              </a:defRPr>
            </a:lvl9pPr>
          </a:lstStyle>
          <a:p>
            <a:pPr marL="0" marR="0" lvl="3" indent="0" algn="l" defTabSz="725681" rtl="0" eaLnBrk="1" fontAlgn="auto" latinLnBrk="0" hangingPunct="1">
              <a:lnSpc>
                <a:spcPct val="100000"/>
              </a:lnSpc>
              <a:spcBef>
                <a:spcPct val="0"/>
              </a:spcBef>
              <a:spcAft>
                <a:spcPts val="0"/>
              </a:spcAft>
              <a:buClrTx/>
              <a:buSzTx/>
              <a:buNone/>
              <a:tabLst/>
              <a:defRPr/>
            </a:pPr>
            <a:endPar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rPr>
              <a:t>Find a NEW</a:t>
            </a:r>
            <a:r>
              <a:rPr kumimoji="0" lang="en-US" sz="2200" u="none" strike="noStrike" kern="1200" cap="none" spc="0" normalizeH="0" noProof="0" dirty="0">
                <a:ln>
                  <a:noFill/>
                </a:ln>
                <a:solidFill>
                  <a:prstClr val="black"/>
                </a:solidFill>
                <a:effectLst/>
                <a:uLnTx/>
                <a:uFillTx/>
                <a:latin typeface="Arial" panose="020B0604020202020204" pitchFamily="34" charset="0"/>
                <a:sym typeface="Gill Sans" charset="0"/>
              </a:rPr>
              <a:t> </a:t>
            </a:r>
            <a:r>
              <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rPr>
              <a:t>partner.</a:t>
            </a:r>
            <a:r>
              <a:rPr lang="en-US" sz="2200" noProof="0" dirty="0">
                <a:solidFill>
                  <a:prstClr val="black"/>
                </a:solidFill>
                <a:latin typeface="Arial" panose="020B0604020202020204" pitchFamily="34" charset="0"/>
                <a:sym typeface="Gill Sans" charset="0"/>
              </a:rPr>
              <a:t> </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dirty="0">
                <a:solidFill>
                  <a:prstClr val="black"/>
                </a:solidFill>
                <a:latin typeface="Arial" panose="020B0604020202020204" pitchFamily="34" charset="0"/>
                <a:sym typeface="Gill Sans" charset="0"/>
              </a:rPr>
              <a:t>Introduce yourselves.</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2200" dirty="0">
              <a:solidFill>
                <a:prstClr val="black"/>
              </a:solidFill>
              <a:latin typeface="Arial" panose="020B0604020202020204" pitchFamily="34" charset="0"/>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noProof="0" dirty="0">
                <a:solidFill>
                  <a:prstClr val="black"/>
                </a:solidFill>
                <a:latin typeface="Arial" panose="020B0604020202020204" pitchFamily="34" charset="0"/>
                <a:sym typeface="Gill Sans" charset="0"/>
              </a:rPr>
              <a:t>Once you are settled:</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noProof="0" dirty="0">
                <a:solidFill>
                  <a:prstClr val="black"/>
                </a:solidFill>
                <a:latin typeface="Arial" panose="020B0604020202020204" pitchFamily="34" charset="0"/>
                <a:sym typeface="Gill Sans" charset="0"/>
              </a:rPr>
              <a:t>Each person will share:</a:t>
            </a:r>
          </a:p>
          <a:p>
            <a:pPr marL="1182880" lvl="4" indent="-457200">
              <a:spcBef>
                <a:spcPct val="0"/>
              </a:spcBef>
              <a:buFont typeface="Arial" panose="020B0604020202020204" pitchFamily="34" charset="0"/>
              <a:buChar char="•"/>
              <a:defRPr/>
            </a:pPr>
            <a:r>
              <a:rPr kumimoji="0" lang="en-US" sz="2200" u="none" strike="noStrike" kern="1200" cap="none" spc="0" normalizeH="0" baseline="0" dirty="0">
                <a:ln>
                  <a:noFill/>
                </a:ln>
                <a:solidFill>
                  <a:prstClr val="black"/>
                </a:solidFill>
                <a:effectLst/>
                <a:uLnTx/>
                <a:uFillTx/>
                <a:latin typeface="Arial" panose="020B0604020202020204" pitchFamily="34" charset="0"/>
                <a:sym typeface="Gill Sans" charset="0"/>
              </a:rPr>
              <a:t>What the process was like</a:t>
            </a:r>
          </a:p>
          <a:p>
            <a:pPr marL="1182880" lvl="4" indent="-457200">
              <a:spcBef>
                <a:spcPct val="0"/>
              </a:spcBef>
              <a:buFont typeface="Arial" panose="020B0604020202020204" pitchFamily="34" charset="0"/>
              <a:buChar char="•"/>
              <a:defRPr/>
            </a:pPr>
            <a:r>
              <a:rPr lang="en-US" sz="2200" dirty="0">
                <a:solidFill>
                  <a:prstClr val="black"/>
                </a:solidFill>
                <a:latin typeface="Arial" panose="020B0604020202020204" pitchFamily="34" charset="0"/>
                <a:sym typeface="Gill Sans" charset="0"/>
              </a:rPr>
              <a:t>What surprised you, if anything</a:t>
            </a:r>
          </a:p>
          <a:p>
            <a:pPr marL="1182880" lvl="4" indent="-457200">
              <a:spcBef>
                <a:spcPct val="0"/>
              </a:spcBef>
              <a:buFont typeface="Arial" panose="020B0604020202020204" pitchFamily="34" charset="0"/>
              <a:buChar char="•"/>
              <a:defRPr/>
            </a:pPr>
            <a:r>
              <a:rPr kumimoji="0" lang="en-US" sz="2200" u="none" strike="noStrike" kern="1200" cap="none" spc="0" normalizeH="0" dirty="0">
                <a:ln>
                  <a:noFill/>
                </a:ln>
                <a:solidFill>
                  <a:prstClr val="black"/>
                </a:solidFill>
                <a:effectLst/>
                <a:uLnTx/>
                <a:uFillTx/>
                <a:latin typeface="Arial" panose="020B0604020202020204" pitchFamily="34" charset="0"/>
                <a:sym typeface="Gill Sans" charset="0"/>
              </a:rPr>
              <a:t>Any </a:t>
            </a:r>
            <a:r>
              <a:rPr kumimoji="0" lang="en-US" sz="2200" u="none" strike="noStrike" kern="1200" cap="none" spc="0" normalizeH="0" dirty="0" err="1">
                <a:ln>
                  <a:noFill/>
                </a:ln>
                <a:solidFill>
                  <a:prstClr val="black"/>
                </a:solidFill>
                <a:effectLst/>
                <a:uLnTx/>
                <a:uFillTx/>
                <a:latin typeface="Arial" panose="020B0604020202020204" pitchFamily="34" charset="0"/>
                <a:sym typeface="Gill Sans" charset="0"/>
              </a:rPr>
              <a:t>noticings</a:t>
            </a:r>
            <a:r>
              <a:rPr kumimoji="0" lang="en-US" sz="2200" u="none" strike="noStrike" kern="1200" cap="none" spc="0" normalizeH="0" dirty="0">
                <a:ln>
                  <a:noFill/>
                </a:ln>
                <a:solidFill>
                  <a:prstClr val="black"/>
                </a:solidFill>
                <a:effectLst/>
                <a:uLnTx/>
                <a:uFillTx/>
                <a:latin typeface="Arial" panose="020B0604020202020204" pitchFamily="34" charset="0"/>
                <a:sym typeface="Gill Sans" charset="0"/>
              </a:rPr>
              <a:t> about differences or similarities between paths</a:t>
            </a:r>
          </a:p>
          <a:p>
            <a:pPr marL="1182880" lvl="4" indent="-457200">
              <a:spcBef>
                <a:spcPct val="0"/>
              </a:spcBef>
              <a:buFont typeface="Arial" panose="020B0604020202020204" pitchFamily="34" charset="0"/>
              <a:buChar char="•"/>
              <a:defRPr/>
            </a:pPr>
            <a:r>
              <a:rPr lang="en-US" sz="2200" baseline="0" noProof="0" dirty="0">
                <a:solidFill>
                  <a:prstClr val="black"/>
                </a:solidFill>
                <a:latin typeface="Arial" panose="020B0604020202020204" pitchFamily="34" charset="0"/>
                <a:sym typeface="Gill Sans" charset="0"/>
              </a:rPr>
              <a:t>Anything</a:t>
            </a:r>
            <a:r>
              <a:rPr lang="en-US" sz="2200" noProof="0" dirty="0">
                <a:solidFill>
                  <a:prstClr val="black"/>
                </a:solidFill>
                <a:latin typeface="Arial" panose="020B0604020202020204" pitchFamily="34" charset="0"/>
                <a:sym typeface="Gill Sans" charset="0"/>
              </a:rPr>
              <a:t> else that comes to mind!</a:t>
            </a:r>
          </a:p>
          <a:p>
            <a:pPr marL="457200" lvl="3" indent="-457200">
              <a:spcBef>
                <a:spcPct val="0"/>
              </a:spcBef>
              <a:buFont typeface="Arial" panose="020B0604020202020204" pitchFamily="34" charset="0"/>
              <a:buChar char="•"/>
              <a:defRPr/>
            </a:pPr>
            <a:r>
              <a:rPr lang="en-US" sz="2200" dirty="0">
                <a:solidFill>
                  <a:prstClr val="black"/>
                </a:solidFill>
                <a:latin typeface="Arial" panose="020B0604020202020204" pitchFamily="34" charset="0"/>
                <a:sym typeface="Gill Sans" charset="0"/>
              </a:rPr>
              <a:t>Switch speakers.</a:t>
            </a:r>
          </a:p>
        </p:txBody>
      </p:sp>
      <p:pic>
        <p:nvPicPr>
          <p:cNvPr id="5122" name="Picture 2" descr="red Take Away neon signage">
            <a:extLst>
              <a:ext uri="{FF2B5EF4-FFF2-40B4-BE49-F238E27FC236}">
                <a16:creationId xmlns:a16="http://schemas.microsoft.com/office/drawing/2014/main" id="{5FFD6E77-4533-F113-CD06-2DA1778D2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526" y="0"/>
            <a:ext cx="433647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8F01DAF-2D78-0ABC-5FBE-CC273A84D92F}"/>
              </a:ext>
            </a:extLst>
          </p:cNvPr>
          <p:cNvSpPr txBox="1"/>
          <p:nvPr/>
        </p:nvSpPr>
        <p:spPr>
          <a:xfrm>
            <a:off x="65967" y="5551412"/>
            <a:ext cx="7135090" cy="1200329"/>
          </a:xfrm>
          <a:prstGeom prst="rect">
            <a:avLst/>
          </a:prstGeom>
          <a:noFill/>
        </p:spPr>
        <p:txBody>
          <a:bodyPr wrap="square">
            <a:spAutoFit/>
          </a:bodyPr>
          <a:lstStyle/>
          <a:p>
            <a:pPr marL="457200" lvl="3" indent="-457200">
              <a:spcBef>
                <a:spcPct val="0"/>
              </a:spcBef>
              <a:buFont typeface="Arial" panose="020B0604020202020204" pitchFamily="34" charset="0"/>
              <a:buChar char="•"/>
              <a:defRPr/>
            </a:pPr>
            <a:r>
              <a:rPr lang="en-US" sz="2400" b="1" dirty="0">
                <a:solidFill>
                  <a:prstClr val="black"/>
                </a:solidFill>
                <a:latin typeface="Arial" panose="020B0604020202020204" pitchFamily="34" charset="0"/>
                <a:sym typeface="Gill Sans" charset="0"/>
              </a:rPr>
              <a:t>BONUS IDEA</a:t>
            </a:r>
            <a:r>
              <a:rPr lang="en-US" sz="2400" dirty="0">
                <a:solidFill>
                  <a:prstClr val="black"/>
                </a:solidFill>
                <a:latin typeface="Arial" panose="020B0604020202020204" pitchFamily="34" charset="0"/>
                <a:sym typeface="Gill Sans" charset="0"/>
              </a:rPr>
              <a:t>: Don’t forget to thank your first partner and share any connections you made between session 1 + 2.</a:t>
            </a:r>
            <a:endParaRPr kumimoji="0" lang="en-US" sz="2400" u="none" strike="noStrike" kern="1200" cap="none" spc="0" normalizeH="0" baseline="0" noProof="0" dirty="0">
              <a:ln>
                <a:noFill/>
              </a:ln>
              <a:solidFill>
                <a:prstClr val="black"/>
              </a:solidFill>
              <a:effectLst/>
              <a:uLnTx/>
              <a:uFillTx/>
              <a:latin typeface="Arial" panose="020B0604020202020204" pitchFamily="34" charset="0"/>
              <a:sym typeface="Gill Sans" charset="0"/>
            </a:endParaRPr>
          </a:p>
        </p:txBody>
      </p:sp>
    </p:spTree>
    <p:extLst>
      <p:ext uri="{BB962C8B-B14F-4D97-AF65-F5344CB8AC3E}">
        <p14:creationId xmlns:p14="http://schemas.microsoft.com/office/powerpoint/2010/main" val="14270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4BDA-63E4-8AD9-4172-A719A9D45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24590-9AE5-577E-8E98-BC2731729933}"/>
              </a:ext>
            </a:extLst>
          </p:cNvPr>
          <p:cNvSpPr>
            <a:spLocks noGrp="1"/>
          </p:cNvSpPr>
          <p:nvPr>
            <p:ph type="title"/>
          </p:nvPr>
        </p:nvSpPr>
        <p:spPr>
          <a:xfrm>
            <a:off x="581892" y="383258"/>
            <a:ext cx="7135090" cy="1142888"/>
          </a:xfrm>
        </p:spPr>
        <p:txBody>
          <a:bodyPr>
            <a:normAutofit/>
          </a:bodyPr>
          <a:lstStyle/>
          <a:p>
            <a:r>
              <a:rPr lang="en-US" sz="4499" dirty="0">
                <a:solidFill>
                  <a:srgbClr val="00AFF0"/>
                </a:solidFill>
                <a:latin typeface="Arial" panose="020B0604020202020204" pitchFamily="34" charset="0"/>
                <a:ea typeface="ヒラギノ角ゴ ProN W3" charset="0"/>
              </a:rPr>
              <a:t>MAKE A PROTOTYPE.</a:t>
            </a:r>
          </a:p>
        </p:txBody>
      </p:sp>
      <p:sp>
        <p:nvSpPr>
          <p:cNvPr id="5" name="Rectangle 2">
            <a:extLst>
              <a:ext uri="{FF2B5EF4-FFF2-40B4-BE49-F238E27FC236}">
                <a16:creationId xmlns:a16="http://schemas.microsoft.com/office/drawing/2014/main" id="{70F34416-1622-A535-645B-279FD8673CBC}"/>
              </a:ext>
            </a:extLst>
          </p:cNvPr>
          <p:cNvSpPr txBox="1">
            <a:spLocks noChangeArrowheads="1"/>
          </p:cNvSpPr>
          <p:nvPr/>
        </p:nvSpPr>
        <p:spPr>
          <a:xfrm>
            <a:off x="581892" y="1375801"/>
            <a:ext cx="6422757" cy="5098941"/>
          </a:xfrm>
          <a:prstGeom prst="rect">
            <a:avLst/>
          </a:prstGeom>
        </p:spPr>
        <p:txBody>
          <a:bodyPr vert="horz" lIns="86006" tIns="43003" rIns="86006" bIns="43003" rtlCol="0">
            <a:noAutofit/>
          </a:bodyPr>
          <a:lstStyle>
            <a:lvl1pPr marL="544260" indent="-544260" algn="l" defTabSz="725681" rtl="0" eaLnBrk="1" latinLnBrk="0" hangingPunct="1">
              <a:spcBef>
                <a:spcPct val="20000"/>
              </a:spcBef>
              <a:buFont typeface="Arial"/>
              <a:buChar char="•"/>
              <a:defRPr sz="5100" kern="1200">
                <a:solidFill>
                  <a:schemeClr val="tx1"/>
                </a:solidFill>
                <a:latin typeface="Arial"/>
                <a:ea typeface="+mn-ea"/>
                <a:cs typeface="Arial"/>
              </a:defRPr>
            </a:lvl1pPr>
            <a:lvl2pPr marL="1179232" indent="-453552" algn="l" defTabSz="725681" rtl="0" eaLnBrk="1" latinLnBrk="0" hangingPunct="1">
              <a:spcBef>
                <a:spcPct val="20000"/>
              </a:spcBef>
              <a:buFont typeface="Arial"/>
              <a:buChar char="–"/>
              <a:defRPr sz="4500" kern="1200">
                <a:solidFill>
                  <a:schemeClr val="tx1"/>
                </a:solidFill>
                <a:latin typeface="Arial"/>
                <a:ea typeface="+mn-ea"/>
                <a:cs typeface="Arial"/>
              </a:defRPr>
            </a:lvl2pPr>
            <a:lvl3pPr marL="1814203" indent="-362841" algn="l" defTabSz="725681" rtl="0" eaLnBrk="1" latinLnBrk="0" hangingPunct="1">
              <a:spcBef>
                <a:spcPct val="20000"/>
              </a:spcBef>
              <a:buFont typeface="Arial"/>
              <a:buChar char="•"/>
              <a:defRPr sz="3800" kern="1200">
                <a:solidFill>
                  <a:schemeClr val="tx1"/>
                </a:solidFill>
                <a:latin typeface="Arial"/>
                <a:ea typeface="+mn-ea"/>
                <a:cs typeface="Arial"/>
              </a:defRPr>
            </a:lvl3pPr>
            <a:lvl4pPr marL="2539886" indent="-362841" algn="l" defTabSz="725681" rtl="0" eaLnBrk="1" latinLnBrk="0" hangingPunct="1">
              <a:spcBef>
                <a:spcPct val="20000"/>
              </a:spcBef>
              <a:buFont typeface="Arial"/>
              <a:buChar char="–"/>
              <a:defRPr sz="3300" kern="1200">
                <a:solidFill>
                  <a:schemeClr val="tx1"/>
                </a:solidFill>
                <a:latin typeface="Arial"/>
                <a:ea typeface="+mn-ea"/>
                <a:cs typeface="Arial"/>
              </a:defRPr>
            </a:lvl4pPr>
            <a:lvl5pPr marL="3265566" indent="-362841" algn="l" defTabSz="725681" rtl="0" eaLnBrk="1" latinLnBrk="0" hangingPunct="1">
              <a:spcBef>
                <a:spcPct val="20000"/>
              </a:spcBef>
              <a:buFont typeface="Arial"/>
              <a:buChar char="»"/>
              <a:defRPr sz="3300" kern="1200">
                <a:solidFill>
                  <a:schemeClr val="tx1"/>
                </a:solidFill>
                <a:latin typeface="Arial"/>
                <a:ea typeface="+mn-ea"/>
                <a:cs typeface="Arial"/>
              </a:defRPr>
            </a:lvl5pPr>
            <a:lvl6pPr marL="3991249" indent="-362841" algn="l" defTabSz="725681" rtl="0" eaLnBrk="1" latinLnBrk="0" hangingPunct="1">
              <a:spcBef>
                <a:spcPct val="20000"/>
              </a:spcBef>
              <a:buFont typeface="Arial"/>
              <a:buChar char="•"/>
              <a:defRPr sz="3300" kern="1200">
                <a:solidFill>
                  <a:schemeClr val="tx1"/>
                </a:solidFill>
                <a:latin typeface="+mn-lt"/>
                <a:ea typeface="+mn-ea"/>
                <a:cs typeface="+mn-cs"/>
              </a:defRPr>
            </a:lvl6pPr>
            <a:lvl7pPr marL="4716930" indent="-362841" algn="l" defTabSz="725681" rtl="0" eaLnBrk="1" latinLnBrk="0" hangingPunct="1">
              <a:spcBef>
                <a:spcPct val="20000"/>
              </a:spcBef>
              <a:buFont typeface="Arial"/>
              <a:buChar char="•"/>
              <a:defRPr sz="3300" kern="1200">
                <a:solidFill>
                  <a:schemeClr val="tx1"/>
                </a:solidFill>
                <a:latin typeface="+mn-lt"/>
                <a:ea typeface="+mn-ea"/>
                <a:cs typeface="+mn-cs"/>
              </a:defRPr>
            </a:lvl7pPr>
            <a:lvl8pPr marL="5442612" indent="-362841" algn="l" defTabSz="725681" rtl="0" eaLnBrk="1" latinLnBrk="0" hangingPunct="1">
              <a:spcBef>
                <a:spcPct val="20000"/>
              </a:spcBef>
              <a:buFont typeface="Arial"/>
              <a:buChar char="•"/>
              <a:defRPr sz="3300" kern="1200">
                <a:solidFill>
                  <a:schemeClr val="tx1"/>
                </a:solidFill>
                <a:latin typeface="+mn-lt"/>
                <a:ea typeface="+mn-ea"/>
                <a:cs typeface="+mn-cs"/>
              </a:defRPr>
            </a:lvl8pPr>
            <a:lvl9pPr marL="6168293" indent="-362841" algn="l" defTabSz="725681" rtl="0" eaLnBrk="1" latinLnBrk="0" hangingPunct="1">
              <a:spcBef>
                <a:spcPct val="20000"/>
              </a:spcBef>
              <a:buFont typeface="Arial"/>
              <a:buChar char="•"/>
              <a:defRPr sz="3300" kern="1200">
                <a:solidFill>
                  <a:schemeClr val="tx1"/>
                </a:solidFill>
                <a:latin typeface="+mn-lt"/>
                <a:ea typeface="+mn-ea"/>
                <a:cs typeface="+mn-cs"/>
              </a:defRPr>
            </a:lvl9pPr>
          </a:lstStyle>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rPr>
              <a:t>Identify a few ideas that you find delightful. Find</a:t>
            </a:r>
            <a:r>
              <a:rPr kumimoji="0" lang="en-US" sz="2200" u="none" strike="noStrike" kern="1200" cap="none" spc="0" normalizeH="0" noProof="0" dirty="0">
                <a:ln>
                  <a:noFill/>
                </a:ln>
                <a:solidFill>
                  <a:prstClr val="black"/>
                </a:solidFill>
                <a:effectLst/>
                <a:uLnTx/>
                <a:uFillTx/>
                <a:latin typeface="Arial" panose="020B0604020202020204" pitchFamily="34" charset="0"/>
                <a:sym typeface="Gill Sans" charset="0"/>
              </a:rPr>
              <a:t> a label. </a:t>
            </a:r>
            <a:r>
              <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rPr>
              <a:t>Mark with a “D.”</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2200" dirty="0">
              <a:solidFill>
                <a:prstClr val="black"/>
              </a:solidFill>
              <a:latin typeface="Arial" panose="020B0604020202020204" pitchFamily="34" charset="0"/>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dirty="0">
                <a:solidFill>
                  <a:prstClr val="black"/>
                </a:solidFill>
                <a:latin typeface="Arial" panose="020B0604020202020204" pitchFamily="34" charset="0"/>
                <a:sym typeface="Gill Sans" charset="0"/>
              </a:rPr>
              <a:t>Identify a few ideas that you find uncomfortable. Find a label. Mark with a “U.”</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2200" dirty="0">
              <a:solidFill>
                <a:prstClr val="black"/>
              </a:solidFill>
              <a:latin typeface="Arial" panose="020B0604020202020204" pitchFamily="34" charset="0"/>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dirty="0">
                <a:solidFill>
                  <a:prstClr val="black"/>
                </a:solidFill>
                <a:latin typeface="Arial" panose="020B0604020202020204" pitchFamily="34" charset="0"/>
                <a:sym typeface="Gill Sans" charset="0"/>
              </a:rPr>
              <a:t>Choose one from each category, and then generate one </a:t>
            </a:r>
            <a:r>
              <a:rPr lang="en-US" sz="2200" b="1" dirty="0">
                <a:solidFill>
                  <a:prstClr val="black"/>
                </a:solidFill>
                <a:latin typeface="Arial" panose="020B0604020202020204" pitchFamily="34" charset="0"/>
                <a:sym typeface="Gill Sans" charset="0"/>
              </a:rPr>
              <a:t>actionable</a:t>
            </a:r>
            <a:r>
              <a:rPr lang="en-US" sz="2200" dirty="0">
                <a:solidFill>
                  <a:prstClr val="black"/>
                </a:solidFill>
                <a:latin typeface="Arial" panose="020B0604020202020204" pitchFamily="34" charset="0"/>
                <a:sym typeface="Gill Sans" charset="0"/>
              </a:rPr>
              <a:t> thing you could do in the next 3 months. </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2200" dirty="0">
              <a:solidFill>
                <a:prstClr val="black"/>
              </a:solidFill>
              <a:latin typeface="Arial" panose="020B0604020202020204" pitchFamily="34" charset="0"/>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dirty="0">
                <a:solidFill>
                  <a:prstClr val="black"/>
                </a:solidFill>
                <a:latin typeface="Arial" panose="020B0604020202020204" pitchFamily="34" charset="0"/>
                <a:sym typeface="Gill Sans" charset="0"/>
              </a:rPr>
              <a:t>While designing the action, ask yourself: </a:t>
            </a:r>
          </a:p>
          <a:p>
            <a:pPr marL="1182880" lvl="4" indent="-457200">
              <a:spcBef>
                <a:spcPct val="0"/>
              </a:spcBef>
              <a:buFont typeface="Arial" panose="020B0604020202020204" pitchFamily="34" charset="0"/>
              <a:buChar char="•"/>
              <a:defRPr/>
            </a:pPr>
            <a:r>
              <a:rPr lang="en-US" sz="2200" dirty="0">
                <a:solidFill>
                  <a:prstClr val="black"/>
                </a:solidFill>
                <a:latin typeface="Arial" panose="020B0604020202020204" pitchFamily="34" charset="0"/>
                <a:sym typeface="Gill Sans" charset="0"/>
              </a:rPr>
              <a:t>What is it you want to learn?</a:t>
            </a:r>
            <a:endParaRPr kumimoji="0" lang="en-US" sz="2200" u="none" strike="noStrike" kern="1200" cap="none" spc="0" normalizeH="0" baseline="0" noProof="0" dirty="0">
              <a:ln>
                <a:noFill/>
              </a:ln>
              <a:solidFill>
                <a:prstClr val="black"/>
              </a:solidFill>
              <a:effectLst/>
              <a:uLnTx/>
              <a:uFillTx/>
              <a:latin typeface="Arial" panose="020B0604020202020204" pitchFamily="34" charset="0"/>
              <a:sym typeface="Gill Sans" charset="0"/>
            </a:endParaRPr>
          </a:p>
        </p:txBody>
      </p:sp>
      <p:pic>
        <p:nvPicPr>
          <p:cNvPr id="5122" name="Picture 2" descr="red Take Away neon signage">
            <a:extLst>
              <a:ext uri="{FF2B5EF4-FFF2-40B4-BE49-F238E27FC236}">
                <a16:creationId xmlns:a16="http://schemas.microsoft.com/office/drawing/2014/main" id="{C0D7DAC2-E526-1E6D-B72D-A2BA48D8D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5526" y="0"/>
            <a:ext cx="43364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93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blueprint for planning storytelling projects | NPR Training">
            <a:extLst>
              <a:ext uri="{FF2B5EF4-FFF2-40B4-BE49-F238E27FC236}">
                <a16:creationId xmlns:a16="http://schemas.microsoft.com/office/drawing/2014/main" id="{40F7753E-6D61-F847-ADF7-B0963B89EC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71" b="1415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BFB31984-F72D-654C-BB69-81CDBD76E9CE}"/>
              </a:ext>
            </a:extLst>
          </p:cNvPr>
          <p:cNvSpPr txBox="1">
            <a:spLocks noChangeArrowheads="1"/>
          </p:cNvSpPr>
          <p:nvPr/>
        </p:nvSpPr>
        <p:spPr>
          <a:xfrm>
            <a:off x="609501" y="3052837"/>
            <a:ext cx="10972999" cy="752326"/>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ctr" defTabSz="725759" rtl="0" eaLnBrk="1" fontAlgn="auto" latinLnBrk="0" hangingPunct="1">
              <a:lnSpc>
                <a:spcPct val="100000"/>
              </a:lnSpc>
              <a:spcBef>
                <a:spcPct val="0"/>
              </a:spcBef>
              <a:spcAft>
                <a:spcPts val="0"/>
              </a:spcAft>
              <a:buClrTx/>
              <a:buSzTx/>
              <a:buFontTx/>
              <a:buNone/>
              <a:tabLst/>
              <a:defRPr/>
            </a:pPr>
            <a:r>
              <a:rPr kumimoji="0" lang="en-US" sz="4499" u="none" strike="noStrike" kern="1200" cap="none" spc="0" normalizeH="0" baseline="0" noProof="0" dirty="0">
                <a:ln>
                  <a:noFill/>
                </a:ln>
                <a:solidFill>
                  <a:prstClr val="white"/>
                </a:solidFill>
                <a:effectLst/>
                <a:uLnTx/>
                <a:uFillTx/>
                <a:latin typeface="Arial" panose="020B0604020202020204" pitchFamily="34" charset="0"/>
                <a:ea typeface="ヒラギノ角ゴ ProN W3" charset="0"/>
                <a:cs typeface="Arial" panose="020B0604020202020204" pitchFamily="34" charset="0"/>
              </a:rPr>
              <a:t>THINK BIG, START SMALL.</a:t>
            </a:r>
          </a:p>
        </p:txBody>
      </p:sp>
    </p:spTree>
    <p:extLst>
      <p:ext uri="{BB962C8B-B14F-4D97-AF65-F5344CB8AC3E}">
        <p14:creationId xmlns:p14="http://schemas.microsoft.com/office/powerpoint/2010/main" val="3180879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9C4AA06-4EA9-715D-0598-C43A609280E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E327CE8-D289-4F96-E2CF-08A0A362EC32}"/>
              </a:ext>
            </a:extLst>
          </p:cNvPr>
          <p:cNvGrpSpPr/>
          <p:nvPr/>
        </p:nvGrpSpPr>
        <p:grpSpPr>
          <a:xfrm>
            <a:off x="1595438" y="214313"/>
            <a:ext cx="9572625" cy="6516232"/>
            <a:chOff x="1738062" y="45760"/>
            <a:chExt cx="9377050" cy="6521342"/>
          </a:xfrm>
        </p:grpSpPr>
        <p:sp>
          <p:nvSpPr>
            <p:cNvPr id="4" name="TextBox 3">
              <a:extLst>
                <a:ext uri="{FF2B5EF4-FFF2-40B4-BE49-F238E27FC236}">
                  <a16:creationId xmlns:a16="http://schemas.microsoft.com/office/drawing/2014/main" id="{FFC1FB4A-6919-638B-8686-51E6BA2195DA}"/>
                </a:ext>
              </a:extLst>
            </p:cNvPr>
            <p:cNvSpPr txBox="1"/>
            <p:nvPr/>
          </p:nvSpPr>
          <p:spPr>
            <a:xfrm>
              <a:off x="2113533" y="58982"/>
              <a:ext cx="9001579" cy="325760"/>
            </a:xfrm>
            <a:prstGeom prst="rect">
              <a:avLst/>
            </a:prstGeom>
            <a:noFill/>
          </p:spPr>
          <p:txBody>
            <a:bodyPr wrap="square" lIns="30635" tIns="15319" rIns="30635" bIns="15319" rtlCol="0">
              <a:spAutoFit/>
            </a:bodyPr>
            <a:lstStyle/>
            <a:p>
              <a:pPr defTabSz="863513">
                <a:defRPr/>
              </a:pPr>
              <a:r>
                <a:rPr lang="en-US" sz="1914" dirty="0">
                  <a:solidFill>
                    <a:prstClr val="black"/>
                  </a:solidFill>
                  <a:latin typeface="Avenir Black"/>
                  <a:cs typeface="Avenir Black"/>
                </a:rPr>
                <a:t>DESIGNING FOR WELL-BEING: Think Big, Start Small</a:t>
              </a:r>
            </a:p>
          </p:txBody>
        </p:sp>
        <p:sp>
          <p:nvSpPr>
            <p:cNvPr id="5" name="Rounded Rectangle 4">
              <a:extLst>
                <a:ext uri="{FF2B5EF4-FFF2-40B4-BE49-F238E27FC236}">
                  <a16:creationId xmlns:a16="http://schemas.microsoft.com/office/drawing/2014/main" id="{7FB3367B-AC9F-BE3D-BC9E-F24191974B07}"/>
                </a:ext>
              </a:extLst>
            </p:cNvPr>
            <p:cNvSpPr/>
            <p:nvPr/>
          </p:nvSpPr>
          <p:spPr>
            <a:xfrm>
              <a:off x="7724089" y="4530284"/>
              <a:ext cx="2771060" cy="2036818"/>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pic>
          <p:nvPicPr>
            <p:cNvPr id="6" name="Picture 5">
              <a:extLst>
                <a:ext uri="{FF2B5EF4-FFF2-40B4-BE49-F238E27FC236}">
                  <a16:creationId xmlns:a16="http://schemas.microsoft.com/office/drawing/2014/main" id="{CFC73C3E-94F1-AD73-AFCC-32BAC71466FF}"/>
                </a:ext>
              </a:extLst>
            </p:cNvPr>
            <p:cNvPicPr>
              <a:picLocks noChangeAspect="1"/>
            </p:cNvPicPr>
            <p:nvPr/>
          </p:nvPicPr>
          <p:blipFill>
            <a:blip r:embed="rId3"/>
            <a:stretch>
              <a:fillRect/>
            </a:stretch>
          </p:blipFill>
          <p:spPr>
            <a:xfrm>
              <a:off x="1759397" y="45760"/>
              <a:ext cx="350444" cy="320340"/>
            </a:xfrm>
            <a:prstGeom prst="rect">
              <a:avLst/>
            </a:prstGeom>
          </p:spPr>
        </p:pic>
        <p:sp>
          <p:nvSpPr>
            <p:cNvPr id="10" name="Rectangle 9">
              <a:extLst>
                <a:ext uri="{FF2B5EF4-FFF2-40B4-BE49-F238E27FC236}">
                  <a16:creationId xmlns:a16="http://schemas.microsoft.com/office/drawing/2014/main" id="{79129421-517C-F226-BDA7-9CD0C7B3B1C1}"/>
                </a:ext>
              </a:extLst>
            </p:cNvPr>
            <p:cNvSpPr/>
            <p:nvPr/>
          </p:nvSpPr>
          <p:spPr>
            <a:xfrm>
              <a:off x="7714166" y="933368"/>
              <a:ext cx="2818291" cy="246414"/>
            </a:xfrm>
            <a:prstGeom prst="rect">
              <a:avLst/>
            </a:prstGeom>
          </p:spPr>
          <p:txBody>
            <a:bodyPr wrap="square">
              <a:spAutoFit/>
            </a:bodyPr>
            <a:lstStyle/>
            <a:p>
              <a:pPr defTabSz="863513">
                <a:defRPr/>
              </a:pPr>
              <a:r>
                <a:rPr lang="en-US" sz="1000" dirty="0">
                  <a:latin typeface="Avenir Book"/>
                  <a:cs typeface="Avenir Book"/>
                </a:rPr>
                <a:t>Who are your students? Define them here. </a:t>
              </a:r>
            </a:p>
          </p:txBody>
        </p:sp>
        <p:sp>
          <p:nvSpPr>
            <p:cNvPr id="21" name="Rounded Rectangle 20">
              <a:extLst>
                <a:ext uri="{FF2B5EF4-FFF2-40B4-BE49-F238E27FC236}">
                  <a16:creationId xmlns:a16="http://schemas.microsoft.com/office/drawing/2014/main" id="{6DB12C5C-1ADA-FC40-AFA8-E71F3D38F3DE}"/>
                </a:ext>
              </a:extLst>
            </p:cNvPr>
            <p:cNvSpPr/>
            <p:nvPr/>
          </p:nvSpPr>
          <p:spPr>
            <a:xfrm>
              <a:off x="7724089" y="674748"/>
              <a:ext cx="2808368" cy="3502295"/>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26" name="Rectangle 25">
              <a:extLst>
                <a:ext uri="{FF2B5EF4-FFF2-40B4-BE49-F238E27FC236}">
                  <a16:creationId xmlns:a16="http://schemas.microsoft.com/office/drawing/2014/main" id="{8BE2725D-486C-0140-3953-9049FFECBC3B}"/>
                </a:ext>
              </a:extLst>
            </p:cNvPr>
            <p:cNvSpPr/>
            <p:nvPr/>
          </p:nvSpPr>
          <p:spPr>
            <a:xfrm>
              <a:off x="8177400" y="4238127"/>
              <a:ext cx="2808369" cy="246414"/>
            </a:xfrm>
            <a:prstGeom prst="rect">
              <a:avLst/>
            </a:prstGeom>
          </p:spPr>
          <p:txBody>
            <a:bodyPr wrap="square">
              <a:spAutoFit/>
            </a:bodyPr>
            <a:lstStyle/>
            <a:p>
              <a:pPr defTabSz="863513">
                <a:defRPr/>
              </a:pPr>
              <a:r>
                <a:rPr lang="en-US" sz="1000" dirty="0">
                  <a:solidFill>
                    <a:prstClr val="black"/>
                  </a:solidFill>
                  <a:latin typeface="Arial" panose="020B0604020202020204" pitchFamily="34" charset="0"/>
                  <a:cs typeface="Arial" panose="020B0604020202020204" pitchFamily="34" charset="0"/>
                </a:rPr>
                <a:t>BARRIERS + CHALLENGES</a:t>
              </a:r>
            </a:p>
          </p:txBody>
        </p:sp>
        <p:sp>
          <p:nvSpPr>
            <p:cNvPr id="33" name="Rectangle 32">
              <a:extLst>
                <a:ext uri="{FF2B5EF4-FFF2-40B4-BE49-F238E27FC236}">
                  <a16:creationId xmlns:a16="http://schemas.microsoft.com/office/drawing/2014/main" id="{3F70DBF2-69E9-C895-1791-B658DF6261E0}"/>
                </a:ext>
              </a:extLst>
            </p:cNvPr>
            <p:cNvSpPr/>
            <p:nvPr/>
          </p:nvSpPr>
          <p:spPr>
            <a:xfrm>
              <a:off x="7733080" y="73329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PRIMARY USERS</a:t>
              </a:r>
            </a:p>
          </p:txBody>
        </p:sp>
        <p:sp>
          <p:nvSpPr>
            <p:cNvPr id="7" name="Rounded Rectangle 6">
              <a:extLst>
                <a:ext uri="{FF2B5EF4-FFF2-40B4-BE49-F238E27FC236}">
                  <a16:creationId xmlns:a16="http://schemas.microsoft.com/office/drawing/2014/main" id="{1B6A42FD-8969-87E3-A0FE-F040DD07B2CF}"/>
                </a:ext>
              </a:extLst>
            </p:cNvPr>
            <p:cNvSpPr/>
            <p:nvPr/>
          </p:nvSpPr>
          <p:spPr>
            <a:xfrm rot="5400000">
              <a:off x="218752" y="2194060"/>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8" name="Rectangle 7">
              <a:extLst>
                <a:ext uri="{FF2B5EF4-FFF2-40B4-BE49-F238E27FC236}">
                  <a16:creationId xmlns:a16="http://schemas.microsoft.com/office/drawing/2014/main" id="{591E33F0-80A7-7920-0C48-AFB8B814CAF8}"/>
                </a:ext>
              </a:extLst>
            </p:cNvPr>
            <p:cNvSpPr/>
            <p:nvPr/>
          </p:nvSpPr>
          <p:spPr>
            <a:xfrm>
              <a:off x="1747052" y="749736"/>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GROWTH TIMELINE</a:t>
              </a:r>
            </a:p>
          </p:txBody>
        </p:sp>
        <p:sp>
          <p:nvSpPr>
            <p:cNvPr id="15" name="Rectangle 14">
              <a:extLst>
                <a:ext uri="{FF2B5EF4-FFF2-40B4-BE49-F238E27FC236}">
                  <a16:creationId xmlns:a16="http://schemas.microsoft.com/office/drawing/2014/main" id="{2F00E457-EC43-482E-3619-5D6F7FBB44F4}"/>
                </a:ext>
              </a:extLst>
            </p:cNvPr>
            <p:cNvSpPr/>
            <p:nvPr/>
          </p:nvSpPr>
          <p:spPr>
            <a:xfrm>
              <a:off x="2174379" y="933368"/>
              <a:ext cx="2213854" cy="246414"/>
            </a:xfrm>
            <a:prstGeom prst="rect">
              <a:avLst/>
            </a:prstGeom>
          </p:spPr>
          <p:txBody>
            <a:bodyPr wrap="square">
              <a:spAutoFit/>
            </a:bodyPr>
            <a:lstStyle/>
            <a:p>
              <a:pPr defTabSz="863513">
                <a:defRPr/>
              </a:pPr>
              <a:r>
                <a:rPr lang="en-US" sz="1000" dirty="0">
                  <a:latin typeface="Avenir Book"/>
                  <a:cs typeface="Avenir Book"/>
                </a:rPr>
                <a:t>Where are we headed when? </a:t>
              </a:r>
            </a:p>
          </p:txBody>
        </p:sp>
        <p:cxnSp>
          <p:nvCxnSpPr>
            <p:cNvPr id="24" name="Straight Connector 23">
              <a:extLst>
                <a:ext uri="{FF2B5EF4-FFF2-40B4-BE49-F238E27FC236}">
                  <a16:creationId xmlns:a16="http://schemas.microsoft.com/office/drawing/2014/main" id="{8ED965B9-2D7E-3943-8B86-A10475FB40C9}"/>
                </a:ext>
              </a:extLst>
            </p:cNvPr>
            <p:cNvCxnSpPr/>
            <p:nvPr/>
          </p:nvCxnSpPr>
          <p:spPr>
            <a:xfrm>
              <a:off x="2146215"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B690DC8-39C4-487A-8587-78BD1340EF1E}"/>
                </a:ext>
              </a:extLst>
            </p:cNvPr>
            <p:cNvCxnSpPr/>
            <p:nvPr/>
          </p:nvCxnSpPr>
          <p:spPr>
            <a:xfrm>
              <a:off x="2146215"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AF948DB8-45B1-9027-04A9-0F786D4E4F75}"/>
                </a:ext>
              </a:extLst>
            </p:cNvPr>
            <p:cNvSpPr/>
            <p:nvPr/>
          </p:nvSpPr>
          <p:spPr>
            <a:xfrm>
              <a:off x="1747051" y="2597307"/>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EASY EXPERIMENTS</a:t>
              </a:r>
            </a:p>
          </p:txBody>
        </p:sp>
        <p:sp>
          <p:nvSpPr>
            <p:cNvPr id="36" name="Rectangle 35">
              <a:extLst>
                <a:ext uri="{FF2B5EF4-FFF2-40B4-BE49-F238E27FC236}">
                  <a16:creationId xmlns:a16="http://schemas.microsoft.com/office/drawing/2014/main" id="{68798789-A0AB-8385-E078-9E5DB9BB6209}"/>
                </a:ext>
              </a:extLst>
            </p:cNvPr>
            <p:cNvSpPr/>
            <p:nvPr/>
          </p:nvSpPr>
          <p:spPr>
            <a:xfrm>
              <a:off x="1783426" y="4582204"/>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FUTURE VISION </a:t>
              </a:r>
            </a:p>
          </p:txBody>
        </p:sp>
        <p:sp>
          <p:nvSpPr>
            <p:cNvPr id="46" name="Rounded Rectangle 45">
              <a:extLst>
                <a:ext uri="{FF2B5EF4-FFF2-40B4-BE49-F238E27FC236}">
                  <a16:creationId xmlns:a16="http://schemas.microsoft.com/office/drawing/2014/main" id="{42FE89C4-1063-B7B9-0798-EC1B310049D0}"/>
                </a:ext>
              </a:extLst>
            </p:cNvPr>
            <p:cNvSpPr/>
            <p:nvPr/>
          </p:nvSpPr>
          <p:spPr>
            <a:xfrm rot="5400000">
              <a:off x="3197677" y="2194058"/>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47" name="Rectangle 46">
              <a:extLst>
                <a:ext uri="{FF2B5EF4-FFF2-40B4-BE49-F238E27FC236}">
                  <a16:creationId xmlns:a16="http://schemas.microsoft.com/office/drawing/2014/main" id="{11E524F0-9841-6452-1F8A-E03D916EAC9A}"/>
                </a:ext>
              </a:extLst>
            </p:cNvPr>
            <p:cNvSpPr/>
            <p:nvPr/>
          </p:nvSpPr>
          <p:spPr>
            <a:xfrm>
              <a:off x="4725977" y="74973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FINANCIAL RESOURCES</a:t>
              </a:r>
            </a:p>
          </p:txBody>
        </p:sp>
        <p:sp>
          <p:nvSpPr>
            <p:cNvPr id="48" name="Rectangle 47">
              <a:extLst>
                <a:ext uri="{FF2B5EF4-FFF2-40B4-BE49-F238E27FC236}">
                  <a16:creationId xmlns:a16="http://schemas.microsoft.com/office/drawing/2014/main" id="{B6D40E57-95AF-6B80-1E7A-4033D8DB43A4}"/>
                </a:ext>
              </a:extLst>
            </p:cNvPr>
            <p:cNvSpPr/>
            <p:nvPr/>
          </p:nvSpPr>
          <p:spPr>
            <a:xfrm>
              <a:off x="5069579" y="947916"/>
              <a:ext cx="2410691" cy="246414"/>
            </a:xfrm>
            <a:prstGeom prst="rect">
              <a:avLst/>
            </a:prstGeom>
          </p:spPr>
          <p:txBody>
            <a:bodyPr wrap="square">
              <a:spAutoFit/>
            </a:bodyPr>
            <a:lstStyle/>
            <a:p>
              <a:pPr defTabSz="863513">
                <a:defRPr/>
              </a:pPr>
              <a:r>
                <a:rPr lang="en-US" sz="1000" dirty="0">
                  <a:latin typeface="Avenir Book"/>
                  <a:cs typeface="Avenir Book"/>
                </a:rPr>
                <a:t>Where might funding come from? </a:t>
              </a:r>
            </a:p>
          </p:txBody>
        </p:sp>
        <p:cxnSp>
          <p:nvCxnSpPr>
            <p:cNvPr id="49" name="Straight Connector 48">
              <a:extLst>
                <a:ext uri="{FF2B5EF4-FFF2-40B4-BE49-F238E27FC236}">
                  <a16:creationId xmlns:a16="http://schemas.microsoft.com/office/drawing/2014/main" id="{9F13DC55-F5FD-C137-64F8-1E083B7AB26C}"/>
                </a:ext>
              </a:extLst>
            </p:cNvPr>
            <p:cNvCxnSpPr/>
            <p:nvPr/>
          </p:nvCxnSpPr>
          <p:spPr>
            <a:xfrm>
              <a:off x="5125140"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F7A4A31-4B3F-014F-628A-642D24B988DC}"/>
                </a:ext>
              </a:extLst>
            </p:cNvPr>
            <p:cNvCxnSpPr/>
            <p:nvPr/>
          </p:nvCxnSpPr>
          <p:spPr>
            <a:xfrm>
              <a:off x="5125140"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E7701839-0DE6-CE8A-AD2D-22EE5125A1EC}"/>
                </a:ext>
              </a:extLst>
            </p:cNvPr>
            <p:cNvSpPr/>
            <p:nvPr/>
          </p:nvSpPr>
          <p:spPr>
            <a:xfrm>
              <a:off x="4725976" y="259730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ENVIRONMENTAL RESOURCES</a:t>
              </a:r>
            </a:p>
          </p:txBody>
        </p:sp>
        <p:sp>
          <p:nvSpPr>
            <p:cNvPr id="52" name="Rectangle 51">
              <a:extLst>
                <a:ext uri="{FF2B5EF4-FFF2-40B4-BE49-F238E27FC236}">
                  <a16:creationId xmlns:a16="http://schemas.microsoft.com/office/drawing/2014/main" id="{159481F1-82A4-378E-61FD-CF996315CBA7}"/>
                </a:ext>
              </a:extLst>
            </p:cNvPr>
            <p:cNvSpPr/>
            <p:nvPr/>
          </p:nvSpPr>
          <p:spPr>
            <a:xfrm>
              <a:off x="4762351" y="4582203"/>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PEOPLE + PROGRAM PARTNERS? </a:t>
              </a:r>
            </a:p>
          </p:txBody>
        </p:sp>
        <p:sp>
          <p:nvSpPr>
            <p:cNvPr id="53" name="Rectangle 52">
              <a:extLst>
                <a:ext uri="{FF2B5EF4-FFF2-40B4-BE49-F238E27FC236}">
                  <a16:creationId xmlns:a16="http://schemas.microsoft.com/office/drawing/2014/main" id="{27C9A4DF-E215-ABD8-E415-8DE6F6BF780F}"/>
                </a:ext>
              </a:extLst>
            </p:cNvPr>
            <p:cNvSpPr/>
            <p:nvPr/>
          </p:nvSpPr>
          <p:spPr>
            <a:xfrm>
              <a:off x="1767829" y="2784771"/>
              <a:ext cx="2933166" cy="554432"/>
            </a:xfrm>
            <a:prstGeom prst="rect">
              <a:avLst/>
            </a:prstGeom>
          </p:spPr>
          <p:txBody>
            <a:bodyPr wrap="square">
              <a:spAutoFit/>
            </a:bodyPr>
            <a:lstStyle/>
            <a:p>
              <a:pPr defTabSz="863513">
                <a:defRPr/>
              </a:pPr>
              <a:r>
                <a:rPr lang="en-US" sz="1000" dirty="0">
                  <a:latin typeface="Avenir Book"/>
                  <a:cs typeface="Avenir Book"/>
                </a:rPr>
                <a:t>What are 3 things we can try in 3-6 months?</a:t>
              </a:r>
            </a:p>
            <a:p>
              <a:pPr defTabSz="863513">
                <a:defRPr/>
              </a:pPr>
              <a:r>
                <a:rPr lang="en-US" sz="1000" dirty="0">
                  <a:latin typeface="Avenir Book"/>
                  <a:cs typeface="Avenir Book"/>
                </a:rPr>
                <a:t>What action is easy to take quickly?  </a:t>
              </a:r>
            </a:p>
            <a:p>
              <a:pPr defTabSz="863513">
                <a:defRPr/>
              </a:pPr>
              <a:endParaRPr lang="en-US" sz="1000" dirty="0">
                <a:latin typeface="Avenir Book"/>
                <a:cs typeface="Avenir Book"/>
              </a:endParaRPr>
            </a:p>
          </p:txBody>
        </p:sp>
        <p:sp>
          <p:nvSpPr>
            <p:cNvPr id="54" name="Rectangle 53">
              <a:extLst>
                <a:ext uri="{FF2B5EF4-FFF2-40B4-BE49-F238E27FC236}">
                  <a16:creationId xmlns:a16="http://schemas.microsoft.com/office/drawing/2014/main" id="{EA0AE42E-4838-7E61-ABDC-FBC68FEB713A}"/>
                </a:ext>
              </a:extLst>
            </p:cNvPr>
            <p:cNvSpPr/>
            <p:nvPr/>
          </p:nvSpPr>
          <p:spPr>
            <a:xfrm>
              <a:off x="1742964" y="4785145"/>
              <a:ext cx="2933166" cy="246414"/>
            </a:xfrm>
            <a:prstGeom prst="rect">
              <a:avLst/>
            </a:prstGeom>
          </p:spPr>
          <p:txBody>
            <a:bodyPr wrap="square">
              <a:spAutoFit/>
            </a:bodyPr>
            <a:lstStyle/>
            <a:p>
              <a:pPr defTabSz="863513">
                <a:defRPr/>
              </a:pPr>
              <a:r>
                <a:rPr lang="en-US" sz="1000" dirty="0">
                  <a:latin typeface="Avenir Book"/>
                  <a:cs typeface="Avenir Book"/>
                </a:rPr>
                <a:t>In 25 years, we imagine an institution where…</a:t>
              </a:r>
            </a:p>
          </p:txBody>
        </p:sp>
        <p:sp>
          <p:nvSpPr>
            <p:cNvPr id="55" name="Rectangle 54">
              <a:extLst>
                <a:ext uri="{FF2B5EF4-FFF2-40B4-BE49-F238E27FC236}">
                  <a16:creationId xmlns:a16="http://schemas.microsoft.com/office/drawing/2014/main" id="{47EB585F-420A-3757-1179-779A5F5216F0}"/>
                </a:ext>
              </a:extLst>
            </p:cNvPr>
            <p:cNvSpPr/>
            <p:nvPr/>
          </p:nvSpPr>
          <p:spPr>
            <a:xfrm>
              <a:off x="1792414" y="424932"/>
              <a:ext cx="2363845"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FUTURE PLANNING </a:t>
              </a:r>
            </a:p>
          </p:txBody>
        </p:sp>
        <p:sp>
          <p:nvSpPr>
            <p:cNvPr id="56" name="Rectangle 55">
              <a:extLst>
                <a:ext uri="{FF2B5EF4-FFF2-40B4-BE49-F238E27FC236}">
                  <a16:creationId xmlns:a16="http://schemas.microsoft.com/office/drawing/2014/main" id="{3D14C1B9-C2DE-EEA2-BE8D-36E89B5E8378}"/>
                </a:ext>
              </a:extLst>
            </p:cNvPr>
            <p:cNvSpPr/>
            <p:nvPr/>
          </p:nvSpPr>
          <p:spPr>
            <a:xfrm>
              <a:off x="4716988" y="419382"/>
              <a:ext cx="2545728"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RESOURCES </a:t>
              </a:r>
            </a:p>
          </p:txBody>
        </p:sp>
        <p:sp>
          <p:nvSpPr>
            <p:cNvPr id="57" name="Rectangle 56">
              <a:extLst>
                <a:ext uri="{FF2B5EF4-FFF2-40B4-BE49-F238E27FC236}">
                  <a16:creationId xmlns:a16="http://schemas.microsoft.com/office/drawing/2014/main" id="{CE286EA3-5AF0-EF48-6AFD-C3FA7CAD9A21}"/>
                </a:ext>
              </a:extLst>
            </p:cNvPr>
            <p:cNvSpPr/>
            <p:nvPr/>
          </p:nvSpPr>
          <p:spPr>
            <a:xfrm>
              <a:off x="7650549" y="427944"/>
              <a:ext cx="2496881"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STAKEHOLDERS</a:t>
              </a:r>
            </a:p>
          </p:txBody>
        </p:sp>
        <p:sp>
          <p:nvSpPr>
            <p:cNvPr id="58" name="Rectangle 57">
              <a:extLst>
                <a:ext uri="{FF2B5EF4-FFF2-40B4-BE49-F238E27FC236}">
                  <a16:creationId xmlns:a16="http://schemas.microsoft.com/office/drawing/2014/main" id="{DC9B734E-4460-FA21-3A19-F419D0FD6963}"/>
                </a:ext>
              </a:extLst>
            </p:cNvPr>
            <p:cNvSpPr/>
            <p:nvPr/>
          </p:nvSpPr>
          <p:spPr>
            <a:xfrm>
              <a:off x="7733079" y="263202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OTHER STAKEHOLDERS</a:t>
              </a:r>
            </a:p>
          </p:txBody>
        </p:sp>
        <p:cxnSp>
          <p:nvCxnSpPr>
            <p:cNvPr id="59" name="Straight Connector 58">
              <a:extLst>
                <a:ext uri="{FF2B5EF4-FFF2-40B4-BE49-F238E27FC236}">
                  <a16:creationId xmlns:a16="http://schemas.microsoft.com/office/drawing/2014/main" id="{E7BC3B6E-9BDA-F3CA-F397-7B92A7B663BC}"/>
                </a:ext>
              </a:extLst>
            </p:cNvPr>
            <p:cNvCxnSpPr/>
            <p:nvPr/>
          </p:nvCxnSpPr>
          <p:spPr>
            <a:xfrm>
              <a:off x="7982927" y="261527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50C8F3D-45A3-2C21-6B4B-9F0903548792}"/>
                </a:ext>
              </a:extLst>
            </p:cNvPr>
            <p:cNvSpPr/>
            <p:nvPr/>
          </p:nvSpPr>
          <p:spPr>
            <a:xfrm>
              <a:off x="4762351" y="2774726"/>
              <a:ext cx="2808369" cy="400424"/>
            </a:xfrm>
            <a:prstGeom prst="rect">
              <a:avLst/>
            </a:prstGeom>
          </p:spPr>
          <p:txBody>
            <a:bodyPr wrap="square">
              <a:spAutoFit/>
            </a:bodyPr>
            <a:lstStyle/>
            <a:p>
              <a:pPr defTabSz="863513">
                <a:defRPr/>
              </a:pPr>
              <a:r>
                <a:rPr lang="en-US" sz="1000" dirty="0">
                  <a:latin typeface="Avenir Book"/>
                  <a:cs typeface="Avenir Book"/>
                </a:rPr>
                <a:t>What space needs might we have? How might we (need to) use virtual space? </a:t>
              </a:r>
            </a:p>
          </p:txBody>
        </p:sp>
        <p:sp>
          <p:nvSpPr>
            <p:cNvPr id="61" name="Rectangle 60">
              <a:extLst>
                <a:ext uri="{FF2B5EF4-FFF2-40B4-BE49-F238E27FC236}">
                  <a16:creationId xmlns:a16="http://schemas.microsoft.com/office/drawing/2014/main" id="{72B3C843-5A73-A6EF-711C-A65E8F258D04}"/>
                </a:ext>
              </a:extLst>
            </p:cNvPr>
            <p:cNvSpPr/>
            <p:nvPr/>
          </p:nvSpPr>
          <p:spPr>
            <a:xfrm>
              <a:off x="4753757" y="4803479"/>
              <a:ext cx="2808369" cy="554432"/>
            </a:xfrm>
            <a:prstGeom prst="rect">
              <a:avLst/>
            </a:prstGeom>
          </p:spPr>
          <p:txBody>
            <a:bodyPr wrap="square">
              <a:spAutoFit/>
            </a:bodyPr>
            <a:lstStyle/>
            <a:p>
              <a:pPr defTabSz="863513">
                <a:defRPr/>
              </a:pPr>
              <a:r>
                <a:rPr lang="en-US" sz="1000" dirty="0">
                  <a:latin typeface="Avenir Book"/>
                  <a:cs typeface="Avenir Book"/>
                </a:rPr>
                <a:t>Who is already doing this work? How might we learn from, work with or recruit them? </a:t>
              </a:r>
            </a:p>
            <a:p>
              <a:pPr defTabSz="863513">
                <a:defRPr/>
              </a:pPr>
              <a:endParaRPr lang="en-US" sz="1000" dirty="0">
                <a:latin typeface="Avenir Book"/>
                <a:cs typeface="Avenir Book"/>
              </a:endParaRPr>
            </a:p>
          </p:txBody>
        </p:sp>
        <p:sp>
          <p:nvSpPr>
            <p:cNvPr id="62" name="Rectangle 61">
              <a:extLst>
                <a:ext uri="{FF2B5EF4-FFF2-40B4-BE49-F238E27FC236}">
                  <a16:creationId xmlns:a16="http://schemas.microsoft.com/office/drawing/2014/main" id="{B24DA11F-6B85-FC22-E569-80B87D656883}"/>
                </a:ext>
              </a:extLst>
            </p:cNvPr>
            <p:cNvSpPr/>
            <p:nvPr/>
          </p:nvSpPr>
          <p:spPr>
            <a:xfrm>
              <a:off x="7762980" y="4614623"/>
              <a:ext cx="2808369" cy="400424"/>
            </a:xfrm>
            <a:prstGeom prst="rect">
              <a:avLst/>
            </a:prstGeom>
          </p:spPr>
          <p:txBody>
            <a:bodyPr wrap="square">
              <a:spAutoFit/>
            </a:bodyPr>
            <a:lstStyle/>
            <a:p>
              <a:pPr defTabSz="863513">
                <a:defRPr/>
              </a:pPr>
              <a:r>
                <a:rPr lang="en-US" sz="1000" dirty="0">
                  <a:latin typeface="Avenir Book"/>
                  <a:cs typeface="Avenir Book"/>
                </a:rPr>
                <a:t>What’s likely to get in the way? How might we address these? </a:t>
              </a:r>
            </a:p>
          </p:txBody>
        </p:sp>
        <p:sp>
          <p:nvSpPr>
            <p:cNvPr id="63" name="Rectangle 62">
              <a:extLst>
                <a:ext uri="{FF2B5EF4-FFF2-40B4-BE49-F238E27FC236}">
                  <a16:creationId xmlns:a16="http://schemas.microsoft.com/office/drawing/2014/main" id="{516FD02A-CE44-5238-4C98-5E408080DC72}"/>
                </a:ext>
              </a:extLst>
            </p:cNvPr>
            <p:cNvSpPr/>
            <p:nvPr/>
          </p:nvSpPr>
          <p:spPr>
            <a:xfrm>
              <a:off x="7734728" y="2835342"/>
              <a:ext cx="2692165" cy="400424"/>
            </a:xfrm>
            <a:prstGeom prst="rect">
              <a:avLst/>
            </a:prstGeom>
          </p:spPr>
          <p:txBody>
            <a:bodyPr wrap="square">
              <a:spAutoFit/>
            </a:bodyPr>
            <a:lstStyle/>
            <a:p>
              <a:pPr defTabSz="863513">
                <a:defRPr/>
              </a:pPr>
              <a:r>
                <a:rPr lang="en-US" sz="1000" dirty="0">
                  <a:latin typeface="Avenir Book"/>
                  <a:cs typeface="Avenir Book"/>
                </a:rPr>
                <a:t>Are there other constituencies implicated in your work? </a:t>
              </a:r>
            </a:p>
          </p:txBody>
        </p:sp>
        <p:pic>
          <p:nvPicPr>
            <p:cNvPr id="65" name="Picture 64">
              <a:extLst>
                <a:ext uri="{FF2B5EF4-FFF2-40B4-BE49-F238E27FC236}">
                  <a16:creationId xmlns:a16="http://schemas.microsoft.com/office/drawing/2014/main" id="{32BA1D50-FE83-DA91-3912-3B83D77CC725}"/>
                </a:ext>
              </a:extLst>
            </p:cNvPr>
            <p:cNvPicPr>
              <a:picLocks noChangeAspect="1"/>
            </p:cNvPicPr>
            <p:nvPr/>
          </p:nvPicPr>
          <p:blipFill>
            <a:blip r:embed="rId4"/>
            <a:stretch>
              <a:fillRect/>
            </a:stretch>
          </p:blipFill>
          <p:spPr>
            <a:xfrm>
              <a:off x="6526828" y="378621"/>
              <a:ext cx="352356" cy="352356"/>
            </a:xfrm>
            <a:prstGeom prst="rect">
              <a:avLst/>
            </a:prstGeom>
          </p:spPr>
        </p:pic>
        <p:pic>
          <p:nvPicPr>
            <p:cNvPr id="67" name="Picture 66">
              <a:extLst>
                <a:ext uri="{FF2B5EF4-FFF2-40B4-BE49-F238E27FC236}">
                  <a16:creationId xmlns:a16="http://schemas.microsoft.com/office/drawing/2014/main" id="{EDE952C2-C066-E7E0-99BF-FD4B03F1062D}"/>
                </a:ext>
              </a:extLst>
            </p:cNvPr>
            <p:cNvPicPr>
              <a:picLocks noChangeAspect="1"/>
            </p:cNvPicPr>
            <p:nvPr/>
          </p:nvPicPr>
          <p:blipFill>
            <a:blip r:embed="rId5"/>
            <a:stretch>
              <a:fillRect/>
            </a:stretch>
          </p:blipFill>
          <p:spPr>
            <a:xfrm>
              <a:off x="3803432" y="411374"/>
              <a:ext cx="284380" cy="284380"/>
            </a:xfrm>
            <a:prstGeom prst="rect">
              <a:avLst/>
            </a:prstGeom>
          </p:spPr>
        </p:pic>
        <p:pic>
          <p:nvPicPr>
            <p:cNvPr id="69" name="Picture 68">
              <a:extLst>
                <a:ext uri="{FF2B5EF4-FFF2-40B4-BE49-F238E27FC236}">
                  <a16:creationId xmlns:a16="http://schemas.microsoft.com/office/drawing/2014/main" id="{90DBA688-07B7-6ECD-56F5-8799996B6872}"/>
                </a:ext>
              </a:extLst>
            </p:cNvPr>
            <p:cNvPicPr>
              <a:picLocks noChangeAspect="1"/>
            </p:cNvPicPr>
            <p:nvPr/>
          </p:nvPicPr>
          <p:blipFill>
            <a:blip r:embed="rId6"/>
            <a:stretch>
              <a:fillRect/>
            </a:stretch>
          </p:blipFill>
          <p:spPr>
            <a:xfrm>
              <a:off x="9576907" y="366100"/>
              <a:ext cx="414348" cy="414348"/>
            </a:xfrm>
            <a:prstGeom prst="rect">
              <a:avLst/>
            </a:prstGeom>
          </p:spPr>
        </p:pic>
        <p:pic>
          <p:nvPicPr>
            <p:cNvPr id="73" name="Picture 72">
              <a:extLst>
                <a:ext uri="{FF2B5EF4-FFF2-40B4-BE49-F238E27FC236}">
                  <a16:creationId xmlns:a16="http://schemas.microsoft.com/office/drawing/2014/main" id="{03F6C5AB-A899-F9CC-C7F1-4DFAD05A8B53}"/>
                </a:ext>
              </a:extLst>
            </p:cNvPr>
            <p:cNvPicPr>
              <a:picLocks noChangeAspect="1"/>
            </p:cNvPicPr>
            <p:nvPr/>
          </p:nvPicPr>
          <p:blipFill>
            <a:blip r:embed="rId7"/>
            <a:stretch>
              <a:fillRect/>
            </a:stretch>
          </p:blipFill>
          <p:spPr>
            <a:xfrm>
              <a:off x="9873257" y="4225570"/>
              <a:ext cx="274173" cy="274173"/>
            </a:xfrm>
            <a:prstGeom prst="rect">
              <a:avLst/>
            </a:prstGeom>
          </p:spPr>
        </p:pic>
      </p:grpSp>
      <p:sp>
        <p:nvSpPr>
          <p:cNvPr id="3" name="TextBox 2">
            <a:extLst>
              <a:ext uri="{FF2B5EF4-FFF2-40B4-BE49-F238E27FC236}">
                <a16:creationId xmlns:a16="http://schemas.microsoft.com/office/drawing/2014/main" id="{E381864B-D88D-6991-2963-4A1081EE4C35}"/>
              </a:ext>
            </a:extLst>
          </p:cNvPr>
          <p:cNvSpPr txBox="1"/>
          <p:nvPr/>
        </p:nvSpPr>
        <p:spPr>
          <a:xfrm>
            <a:off x="1828789" y="1323942"/>
            <a:ext cx="2410691" cy="1489639"/>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This year = humanities</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ea typeface="+mn-ea"/>
                <a:cs typeface="+mn-cs"/>
              </a:rPr>
              <a:t> team uses in advising + programs</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endParaRPr>
          </a:p>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Year 3 = employer relations team uses life design for career fairs</a:t>
            </a:r>
          </a:p>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Future = partnership with Provost</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ea typeface="+mn-ea"/>
                <a:cs typeface="+mn-cs"/>
              </a:rPr>
              <a:t> Office!</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id="{4E712888-4D4F-E4F1-A4DA-A0E7C0FC8E29}"/>
              </a:ext>
            </a:extLst>
          </p:cNvPr>
          <p:cNvSpPr txBox="1"/>
          <p:nvPr/>
        </p:nvSpPr>
        <p:spPr>
          <a:xfrm>
            <a:off x="1847669" y="3380045"/>
            <a:ext cx="2707751" cy="1482585"/>
          </a:xfrm>
          <a:prstGeom prst="rect">
            <a:avLst/>
          </a:prstGeom>
          <a:noFill/>
        </p:spPr>
        <p:txBody>
          <a:bodyPr wrap="square" rtlCol="0">
            <a:spAutoFit/>
          </a:bodyPr>
          <a:lstStyle/>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rPr>
              <a:t>Use decision matrix</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rPr>
              <a:t> in drop-in advising hours</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ndParaRP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lang="en-US" sz="1500" dirty="0">
                <a:solidFill>
                  <a:srgbClr val="5B9BD5">
                    <a:lumMod val="75000"/>
                  </a:srgbClr>
                </a:solidFill>
                <a:latin typeface="Arial" panose="020B0604020202020204" pitchFamily="34" charset="0"/>
              </a:rPr>
              <a:t> Do rapid Odyssey ideation exercise with our student workers</a:t>
            </a:r>
          </a:p>
          <a:p>
            <a:pPr marL="182880" indent="-182880" defTabSz="914400">
              <a:lnSpc>
                <a:spcPts val="1200"/>
              </a:lnSpc>
              <a:spcAft>
                <a:spcPts val="600"/>
              </a:spcAft>
              <a:buFontTx/>
              <a:buAutoNum type="arabicPeriod"/>
              <a:defRPr/>
            </a:pPr>
            <a:r>
              <a:rPr lang="en-US" sz="1500" dirty="0">
                <a:solidFill>
                  <a:srgbClr val="5B9BD5">
                    <a:lumMod val="75000"/>
                  </a:srgbClr>
                </a:solidFill>
                <a:latin typeface="Arial" panose="020B0604020202020204" pitchFamily="34" charset="0"/>
              </a:rPr>
              <a:t>Integrate design thinking into our interviewing workshop</a:t>
            </a:r>
          </a:p>
        </p:txBody>
      </p:sp>
      <p:sp>
        <p:nvSpPr>
          <p:cNvPr id="12" name="TextBox 11">
            <a:extLst>
              <a:ext uri="{FF2B5EF4-FFF2-40B4-BE49-F238E27FC236}">
                <a16:creationId xmlns:a16="http://schemas.microsoft.com/office/drawing/2014/main" id="{73A70843-0580-79E9-B647-CF65B6A599CC}"/>
              </a:ext>
            </a:extLst>
          </p:cNvPr>
          <p:cNvSpPr txBox="1"/>
          <p:nvPr/>
        </p:nvSpPr>
        <p:spPr>
          <a:xfrm>
            <a:off x="1916186" y="5356138"/>
            <a:ext cx="2675211" cy="1258806"/>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600"/>
              </a:spcAft>
              <a:buClrTx/>
              <a:buSzTx/>
              <a:buFontTx/>
              <a:buNone/>
              <a:tabLst/>
              <a:defRPr/>
            </a:pPr>
            <a:r>
              <a:rPr lang="en-US" sz="1500" dirty="0">
                <a:solidFill>
                  <a:srgbClr val="5B9BD5">
                    <a:lumMod val="75000"/>
                  </a:srgbClr>
                </a:solidFill>
                <a:latin typeface="Arial" panose="020B0604020202020204" pitchFamily="34" charset="0"/>
              </a:rPr>
              <a:t>Students pursue the humanities with confidence that they CAN get a job!</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ndParaRPr>
          </a:p>
          <a:p>
            <a:pPr marL="0" marR="0" lvl="0" indent="0" algn="l" defTabSz="914400" rtl="0" eaLnBrk="1" fontAlgn="auto" latinLnBrk="0" hangingPunct="1">
              <a:lnSpc>
                <a:spcPts val="1200"/>
              </a:lnSpc>
              <a:spcBef>
                <a:spcPts val="0"/>
              </a:spcBef>
              <a:spcAft>
                <a:spcPts val="600"/>
              </a:spcAft>
              <a:buClrTx/>
              <a:buSzTx/>
              <a:buFontTx/>
              <a:buNone/>
              <a:tabLst/>
              <a:defRPr/>
            </a:pPr>
            <a:r>
              <a:rPr lang="en-US" sz="1500" dirty="0">
                <a:solidFill>
                  <a:srgbClr val="5B9BD5">
                    <a:lumMod val="75000"/>
                  </a:srgbClr>
                </a:solidFill>
                <a:latin typeface="Arial" panose="020B0604020202020204" pitchFamily="34" charset="0"/>
              </a:rPr>
              <a:t>Leadership gives enough resources to student-centered initiatives in addition to research</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ndParaRPr>
          </a:p>
        </p:txBody>
      </p:sp>
      <p:sp>
        <p:nvSpPr>
          <p:cNvPr id="13" name="TextBox 12">
            <a:extLst>
              <a:ext uri="{FF2B5EF4-FFF2-40B4-BE49-F238E27FC236}">
                <a16:creationId xmlns:a16="http://schemas.microsoft.com/office/drawing/2014/main" id="{69415282-1AA4-8A37-E854-9AFAC370D57E}"/>
              </a:ext>
            </a:extLst>
          </p:cNvPr>
          <p:cNvSpPr txBox="1"/>
          <p:nvPr/>
        </p:nvSpPr>
        <p:spPr>
          <a:xfrm>
            <a:off x="4816659" y="1442730"/>
            <a:ext cx="2410691" cy="1031373"/>
          </a:xfrm>
          <a:prstGeom prst="rect">
            <a:avLst/>
          </a:prstGeom>
          <a:noFill/>
        </p:spPr>
        <p:txBody>
          <a:bodyPr wrap="square" rtlCol="0">
            <a:spAutoFit/>
          </a:bodyPr>
          <a:lstStyle/>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lang="en-US" sz="1500" dirty="0">
                <a:solidFill>
                  <a:srgbClr val="5B9BD5">
                    <a:lumMod val="75000"/>
                  </a:srgbClr>
                </a:solidFill>
                <a:latin typeface="Arial" panose="020B0604020202020204" pitchFamily="34" charset="0"/>
              </a:rPr>
              <a:t>Career center budget</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ndParaRP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rPr>
              <a:t>New Student Orientation task force</a:t>
            </a: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rPr>
              <a:t>Teaching and learning grant</a:t>
            </a:r>
          </a:p>
        </p:txBody>
      </p:sp>
      <p:sp>
        <p:nvSpPr>
          <p:cNvPr id="14" name="TextBox 13">
            <a:extLst>
              <a:ext uri="{FF2B5EF4-FFF2-40B4-BE49-F238E27FC236}">
                <a16:creationId xmlns:a16="http://schemas.microsoft.com/office/drawing/2014/main" id="{F9790D9E-E0AC-DF95-D503-D36D68D7A477}"/>
              </a:ext>
            </a:extLst>
          </p:cNvPr>
          <p:cNvSpPr txBox="1"/>
          <p:nvPr/>
        </p:nvSpPr>
        <p:spPr>
          <a:xfrm>
            <a:off x="5015767" y="3428565"/>
            <a:ext cx="2410691" cy="877484"/>
          </a:xfrm>
          <a:prstGeom prst="rect">
            <a:avLst/>
          </a:prstGeom>
          <a:noFill/>
        </p:spPr>
        <p:txBody>
          <a:bodyPr wrap="square" rtlCol="0">
            <a:spAutoFit/>
          </a:bodyPr>
          <a:lstStyle/>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Library building</a:t>
            </a: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New innovation space in Education School</a:t>
            </a: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Zoom?</a:t>
            </a:r>
          </a:p>
        </p:txBody>
      </p:sp>
      <p:sp>
        <p:nvSpPr>
          <p:cNvPr id="16" name="TextBox 15">
            <a:extLst>
              <a:ext uri="{FF2B5EF4-FFF2-40B4-BE49-F238E27FC236}">
                <a16:creationId xmlns:a16="http://schemas.microsoft.com/office/drawing/2014/main" id="{28198433-6908-FD72-FB20-714D2787CA6A}"/>
              </a:ext>
            </a:extLst>
          </p:cNvPr>
          <p:cNvSpPr txBox="1"/>
          <p:nvPr/>
        </p:nvSpPr>
        <p:spPr>
          <a:xfrm>
            <a:off x="4816659" y="5401561"/>
            <a:ext cx="2790830" cy="1335750"/>
          </a:xfrm>
          <a:prstGeom prst="rect">
            <a:avLst/>
          </a:prstGeom>
          <a:noFill/>
        </p:spPr>
        <p:txBody>
          <a:bodyPr wrap="square" rtlCol="0">
            <a:spAutoFit/>
          </a:bodyPr>
          <a:lstStyle/>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Maybe School of Ed ed tech</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ea typeface="+mn-ea"/>
                <a:cs typeface="+mn-cs"/>
              </a:rPr>
              <a:t> program</a:t>
            </a: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a:t>
            </a: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lang="en-US" sz="1500" dirty="0">
                <a:solidFill>
                  <a:srgbClr val="5B9BD5">
                    <a:lumMod val="75000"/>
                  </a:srgbClr>
                </a:solidFill>
                <a:latin typeface="Arial" panose="020B0604020202020204" pitchFamily="34" charset="0"/>
              </a:rPr>
              <a:t>Social impact student group – Spring alumni career mixer</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endParaRPr>
          </a:p>
          <a:p>
            <a:pPr marL="182880" marR="0" lvl="0" indent="-182880" algn="l" defTabSz="914400" rtl="0" eaLnBrk="1" fontAlgn="auto" latinLnBrk="0" hangingPunct="1">
              <a:lnSpc>
                <a:spcPts val="1200"/>
              </a:lnSpc>
              <a:spcBef>
                <a:spcPts val="0"/>
              </a:spcBef>
              <a:spcAft>
                <a:spcPts val="600"/>
              </a:spcAft>
              <a:buClrTx/>
              <a:buSzTx/>
              <a:buFontTx/>
              <a:buAutoNum type="arabicPeriod"/>
              <a:tabLst/>
              <a:defRPr/>
            </a:pPr>
            <a:r>
              <a:rPr lang="en-US" sz="1500" dirty="0">
                <a:solidFill>
                  <a:srgbClr val="5B9BD5">
                    <a:lumMod val="75000"/>
                  </a:srgbClr>
                </a:solidFill>
                <a:latin typeface="Arial" panose="020B0604020202020204" pitchFamily="34" charset="0"/>
              </a:rPr>
              <a:t>The people in my Studio prototype group</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endParaRPr>
          </a:p>
        </p:txBody>
      </p:sp>
      <p:sp>
        <p:nvSpPr>
          <p:cNvPr id="17" name="TextBox 16">
            <a:extLst>
              <a:ext uri="{FF2B5EF4-FFF2-40B4-BE49-F238E27FC236}">
                <a16:creationId xmlns:a16="http://schemas.microsoft.com/office/drawing/2014/main" id="{F610A77D-F697-198A-3BED-4EC855EB93A9}"/>
              </a:ext>
            </a:extLst>
          </p:cNvPr>
          <p:cNvSpPr txBox="1"/>
          <p:nvPr/>
        </p:nvSpPr>
        <p:spPr>
          <a:xfrm>
            <a:off x="7676852" y="1502057"/>
            <a:ext cx="2971857" cy="1566583"/>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600"/>
              </a:spcAft>
              <a:buClrTx/>
              <a:buSzTx/>
              <a:buFontTx/>
              <a:buNone/>
              <a:tabLst/>
              <a:defRPr/>
            </a:pPr>
            <a:r>
              <a:rPr lang="en-US" sz="1500" dirty="0">
                <a:solidFill>
                  <a:srgbClr val="5B9BD5">
                    <a:lumMod val="75000"/>
                  </a:srgbClr>
                </a:solidFill>
                <a:latin typeface="Arial" panose="020B0604020202020204" pitchFamily="34" charset="0"/>
              </a:rPr>
              <a:t>Graduating </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rPr>
              <a:t>seniors in humanities</a:t>
            </a:r>
          </a:p>
          <a:p>
            <a:pPr marL="0" marR="0" lvl="0" indent="0" algn="l" defTabSz="914400" rtl="0" eaLnBrk="1" fontAlgn="auto" latinLnBrk="0" hangingPunct="1">
              <a:lnSpc>
                <a:spcPts val="1200"/>
              </a:lnSpc>
              <a:spcBef>
                <a:spcPts val="0"/>
              </a:spcBef>
              <a:spcAft>
                <a:spcPts val="600"/>
              </a:spcAft>
              <a:buClrTx/>
              <a:buSzTx/>
              <a:buFontTx/>
              <a:buNone/>
              <a:tabLst/>
              <a:defRPr/>
            </a:pPr>
            <a:r>
              <a:rPr lang="en-US" sz="1500" baseline="0" dirty="0">
                <a:solidFill>
                  <a:srgbClr val="5B9BD5">
                    <a:lumMod val="75000"/>
                  </a:srgbClr>
                </a:solidFill>
                <a:latin typeface="Arial" panose="020B0604020202020204" pitchFamily="34" charset="0"/>
              </a:rPr>
              <a:t>- concerned</a:t>
            </a:r>
            <a:r>
              <a:rPr lang="en-US" sz="1500" dirty="0">
                <a:solidFill>
                  <a:srgbClr val="5B9BD5">
                    <a:lumMod val="75000"/>
                  </a:srgbClr>
                </a:solidFill>
                <a:latin typeface="Arial" panose="020B0604020202020204" pitchFamily="34" charset="0"/>
              </a:rPr>
              <a:t> about jobs prospects, need </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rPr>
              <a:t>help naming skills</a:t>
            </a:r>
          </a:p>
          <a:p>
            <a:pPr marL="0" marR="0" lvl="0" indent="0" algn="l" defTabSz="914400" rtl="0" eaLnBrk="1" fontAlgn="auto" latinLnBrk="0" hangingPunct="1">
              <a:lnSpc>
                <a:spcPts val="1200"/>
              </a:lnSpc>
              <a:spcBef>
                <a:spcPts val="0"/>
              </a:spcBef>
              <a:spcAft>
                <a:spcPts val="600"/>
              </a:spcAft>
              <a:buClrTx/>
              <a:buSzTx/>
              <a:buFontTx/>
              <a:buNone/>
              <a:tabLst/>
              <a:defRPr/>
            </a:pPr>
            <a:endParaRPr kumimoji="0" lang="en-US" sz="1000" u="none" strike="noStrike" kern="1200" cap="none" spc="0" normalizeH="0" noProof="0" dirty="0">
              <a:ln>
                <a:noFill/>
              </a:ln>
              <a:solidFill>
                <a:srgbClr val="5B9BD5">
                  <a:lumMod val="75000"/>
                </a:srgbClr>
              </a:solidFill>
              <a:effectLst/>
              <a:uLnTx/>
              <a:uFillTx/>
              <a:latin typeface="Arial" panose="020B0604020202020204" pitchFamily="34" charset="0"/>
            </a:endParaRPr>
          </a:p>
          <a:p>
            <a:pPr marL="0" marR="0" lvl="0" indent="0" algn="l" defTabSz="914400" rtl="0" eaLnBrk="1" fontAlgn="auto" latinLnBrk="0" hangingPunct="1">
              <a:lnSpc>
                <a:spcPts val="1200"/>
              </a:lnSpc>
              <a:spcBef>
                <a:spcPts val="0"/>
              </a:spcBef>
              <a:spcAft>
                <a:spcPts val="600"/>
              </a:spcAft>
              <a:buClrTx/>
              <a:buSzTx/>
              <a:buFontTx/>
              <a:buNone/>
              <a:tabLst/>
              <a:defRPr/>
            </a:pPr>
            <a:r>
              <a:rPr lang="en-US" sz="1500" dirty="0">
                <a:solidFill>
                  <a:srgbClr val="5B9BD5">
                    <a:lumMod val="75000"/>
                  </a:srgbClr>
                </a:solidFill>
                <a:latin typeface="Arial" panose="020B0604020202020204" pitchFamily="34" charset="0"/>
              </a:rPr>
              <a:t>We m</a:t>
            </a:r>
            <a:r>
              <a:rPr lang="en-US" sz="1500" baseline="0" dirty="0">
                <a:solidFill>
                  <a:srgbClr val="5B9BD5">
                    <a:lumMod val="75000"/>
                  </a:srgbClr>
                </a:solidFill>
                <a:latin typeface="Arial" panose="020B0604020202020204" pitchFamily="34" charset="0"/>
              </a:rPr>
              <a:t>ay</a:t>
            </a:r>
            <a:r>
              <a:rPr lang="en-US" sz="1500" dirty="0">
                <a:solidFill>
                  <a:srgbClr val="5B9BD5">
                    <a:lumMod val="75000"/>
                  </a:srgbClr>
                </a:solidFill>
                <a:latin typeface="Arial" panose="020B0604020202020204" pitchFamily="34" charset="0"/>
              </a:rPr>
              <a:t> also add Masters students to our work</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ndParaRPr>
          </a:p>
        </p:txBody>
      </p:sp>
      <p:sp>
        <p:nvSpPr>
          <p:cNvPr id="18" name="TextBox 17">
            <a:extLst>
              <a:ext uri="{FF2B5EF4-FFF2-40B4-BE49-F238E27FC236}">
                <a16:creationId xmlns:a16="http://schemas.microsoft.com/office/drawing/2014/main" id="{04DE96AC-EAD0-2D6A-93AA-2224AF10BBFD}"/>
              </a:ext>
            </a:extLst>
          </p:cNvPr>
          <p:cNvSpPr txBox="1"/>
          <p:nvPr/>
        </p:nvSpPr>
        <p:spPr>
          <a:xfrm>
            <a:off x="7933640" y="3448434"/>
            <a:ext cx="2410691" cy="877484"/>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College of Humanities/Sciences</a:t>
            </a:r>
          </a:p>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Dean Jones and </a:t>
            </a:r>
          </a:p>
          <a:p>
            <a:pPr marL="0" marR="0" lvl="0" indent="0" algn="l" defTabSz="914400" rtl="0" eaLnBrk="1" fontAlgn="auto" latinLnBrk="0" hangingPunct="1">
              <a:lnSpc>
                <a:spcPts val="1200"/>
              </a:lnSpc>
              <a:spcBef>
                <a:spcPts val="0"/>
              </a:spcBef>
              <a:spcAft>
                <a:spcPts val="600"/>
              </a:spcAft>
              <a:buClrTx/>
              <a:buSzTx/>
              <a:buFontTx/>
              <a:buNone/>
              <a:tabLst/>
              <a:defRPr/>
            </a:pPr>
            <a:r>
              <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rPr>
              <a:t>VP</a:t>
            </a:r>
            <a:r>
              <a:rPr kumimoji="0" lang="en-US" sz="1500" u="none" strike="noStrike" kern="1200" cap="none" spc="0" normalizeH="0" noProof="0" dirty="0">
                <a:ln>
                  <a:noFill/>
                </a:ln>
                <a:solidFill>
                  <a:srgbClr val="5B9BD5">
                    <a:lumMod val="75000"/>
                  </a:srgbClr>
                </a:solidFill>
                <a:effectLst/>
                <a:uLnTx/>
                <a:uFillTx/>
                <a:latin typeface="Arial" panose="020B0604020202020204" pitchFamily="34" charset="0"/>
                <a:ea typeface="+mn-ea"/>
                <a:cs typeface="+mn-cs"/>
              </a:rPr>
              <a:t> of Student Life</a:t>
            </a:r>
            <a:endParaRPr kumimoji="0" lang="en-US" sz="150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mn-cs"/>
            </a:endParaRPr>
          </a:p>
        </p:txBody>
      </p:sp>
      <p:sp>
        <p:nvSpPr>
          <p:cNvPr id="19" name="TextBox 18">
            <a:extLst>
              <a:ext uri="{FF2B5EF4-FFF2-40B4-BE49-F238E27FC236}">
                <a16:creationId xmlns:a16="http://schemas.microsoft.com/office/drawing/2014/main" id="{3328FA17-DC14-DFB3-44F8-2B85891C6310}"/>
              </a:ext>
            </a:extLst>
          </p:cNvPr>
          <p:cNvSpPr txBox="1"/>
          <p:nvPr/>
        </p:nvSpPr>
        <p:spPr>
          <a:xfrm>
            <a:off x="7846243" y="5320922"/>
            <a:ext cx="2410691" cy="1335750"/>
          </a:xfrm>
          <a:prstGeom prst="rect">
            <a:avLst/>
          </a:prstGeom>
          <a:noFill/>
        </p:spPr>
        <p:txBody>
          <a:bodyPr wrap="square" rtlCol="0">
            <a:spAutoFit/>
          </a:bodyPr>
          <a:lstStyle/>
          <a:p>
            <a:pPr lvl="0" defTabSz="914400">
              <a:lnSpc>
                <a:spcPts val="1200"/>
              </a:lnSpc>
              <a:spcAft>
                <a:spcPts val="600"/>
              </a:spcAft>
              <a:defRPr/>
            </a:pPr>
            <a:r>
              <a:rPr lang="en-US" sz="1500" dirty="0">
                <a:solidFill>
                  <a:srgbClr val="5B9BD5">
                    <a:lumMod val="75000"/>
                  </a:srgbClr>
                </a:solidFill>
                <a:latin typeface="Arial" panose="020B0604020202020204" pitchFamily="34" charset="0"/>
              </a:rPr>
              <a:t>Low funds – just enough for snacks right now</a:t>
            </a:r>
          </a:p>
          <a:p>
            <a:pPr lvl="0" defTabSz="914400">
              <a:lnSpc>
                <a:spcPts val="1200"/>
              </a:lnSpc>
              <a:spcAft>
                <a:spcPts val="600"/>
              </a:spcAft>
              <a:defRPr/>
            </a:pPr>
            <a:r>
              <a:rPr lang="en-US" sz="1500" dirty="0">
                <a:solidFill>
                  <a:srgbClr val="5B9BD5">
                    <a:lumMod val="75000"/>
                  </a:srgbClr>
                </a:solidFill>
                <a:latin typeface="Arial" panose="020B0604020202020204" pitchFamily="34" charset="0"/>
              </a:rPr>
              <a:t>Need to pitch Dean Jones – she still isn’t sure whether to support</a:t>
            </a:r>
          </a:p>
          <a:p>
            <a:pPr lvl="0" defTabSz="914400">
              <a:lnSpc>
                <a:spcPts val="1200"/>
              </a:lnSpc>
              <a:spcAft>
                <a:spcPts val="600"/>
              </a:spcAft>
              <a:defRPr/>
            </a:pPr>
            <a:r>
              <a:rPr lang="en-US" sz="1500" dirty="0">
                <a:solidFill>
                  <a:srgbClr val="5B9BD5">
                    <a:lumMod val="75000"/>
                  </a:srgbClr>
                </a:solidFill>
                <a:latin typeface="Arial" panose="020B0604020202020204" pitchFamily="34" charset="0"/>
              </a:rPr>
              <a:t>Competition for limited number of spaces</a:t>
            </a:r>
          </a:p>
        </p:txBody>
      </p:sp>
    </p:spTree>
    <p:extLst>
      <p:ext uri="{BB962C8B-B14F-4D97-AF65-F5344CB8AC3E}">
        <p14:creationId xmlns:p14="http://schemas.microsoft.com/office/powerpoint/2010/main" val="1146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p:bldP spid="16" grpId="0"/>
      <p:bldP spid="17" grpId="0"/>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Rectangle 1">
            <a:extLst>
              <a:ext uri="{FF2B5EF4-FFF2-40B4-BE49-F238E27FC236}">
                <a16:creationId xmlns:a16="http://schemas.microsoft.com/office/drawing/2014/main" id="{62C7C9B2-CB6A-1C44-90CE-2968937A3EB6}"/>
              </a:ext>
            </a:extLst>
          </p:cNvPr>
          <p:cNvSpPr txBox="1">
            <a:spLocks noChangeArrowheads="1"/>
          </p:cNvSpPr>
          <p:nvPr/>
        </p:nvSpPr>
        <p:spPr>
          <a:xfrm>
            <a:off x="237279" y="251611"/>
            <a:ext cx="2548118" cy="1858544"/>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35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INDIVIDUAL WORK TIME</a:t>
            </a:r>
            <a:endParaRPr kumimoji="0" lang="en-US" sz="35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11" name="TextBox 10">
            <a:extLst>
              <a:ext uri="{FF2B5EF4-FFF2-40B4-BE49-F238E27FC236}">
                <a16:creationId xmlns:a16="http://schemas.microsoft.com/office/drawing/2014/main" id="{0E20147D-75A8-7143-9AF6-3CE10BE3BCF2}"/>
              </a:ext>
            </a:extLst>
          </p:cNvPr>
          <p:cNvSpPr txBox="1"/>
          <p:nvPr/>
        </p:nvSpPr>
        <p:spPr>
          <a:xfrm>
            <a:off x="237278" y="2700442"/>
            <a:ext cx="2371524" cy="1569660"/>
          </a:xfrm>
          <a:prstGeom prst="rect">
            <a:avLst/>
          </a:prstGeom>
          <a:noFill/>
        </p:spPr>
        <p:txBody>
          <a:bodyPr wrap="square" rtlCol="0">
            <a:spAutoFit/>
          </a:bodyPr>
          <a:lstStyle/>
          <a:p>
            <a:pPr marL="0" marR="0" lvl="0" indent="0" algn="l" defTabSz="914324"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Capture initial thoughts over the next few minutes. </a:t>
            </a:r>
          </a:p>
        </p:txBody>
      </p:sp>
      <p:grpSp>
        <p:nvGrpSpPr>
          <p:cNvPr id="2" name="Group 1">
            <a:extLst>
              <a:ext uri="{FF2B5EF4-FFF2-40B4-BE49-F238E27FC236}">
                <a16:creationId xmlns:a16="http://schemas.microsoft.com/office/drawing/2014/main" id="{B499CB93-65BC-4403-9655-B1BC56C59765}"/>
              </a:ext>
            </a:extLst>
          </p:cNvPr>
          <p:cNvGrpSpPr/>
          <p:nvPr/>
        </p:nvGrpSpPr>
        <p:grpSpPr>
          <a:xfrm>
            <a:off x="3039228" y="122241"/>
            <a:ext cx="9572625" cy="6516232"/>
            <a:chOff x="1738062" y="45760"/>
            <a:chExt cx="9377050" cy="6521342"/>
          </a:xfrm>
        </p:grpSpPr>
        <p:sp>
          <p:nvSpPr>
            <p:cNvPr id="3" name="TextBox 2">
              <a:extLst>
                <a:ext uri="{FF2B5EF4-FFF2-40B4-BE49-F238E27FC236}">
                  <a16:creationId xmlns:a16="http://schemas.microsoft.com/office/drawing/2014/main" id="{60BD2D80-8C6F-F228-51EA-AD9928FB56E4}"/>
                </a:ext>
              </a:extLst>
            </p:cNvPr>
            <p:cNvSpPr txBox="1"/>
            <p:nvPr/>
          </p:nvSpPr>
          <p:spPr>
            <a:xfrm>
              <a:off x="2113533" y="58982"/>
              <a:ext cx="9001579" cy="325760"/>
            </a:xfrm>
            <a:prstGeom prst="rect">
              <a:avLst/>
            </a:prstGeom>
            <a:noFill/>
          </p:spPr>
          <p:txBody>
            <a:bodyPr wrap="square" lIns="30635" tIns="15319" rIns="30635" bIns="15319" rtlCol="0">
              <a:spAutoFit/>
            </a:bodyPr>
            <a:lstStyle/>
            <a:p>
              <a:pPr defTabSz="863513">
                <a:defRPr/>
              </a:pPr>
              <a:r>
                <a:rPr lang="en-US" sz="1914" dirty="0">
                  <a:solidFill>
                    <a:prstClr val="black"/>
                  </a:solidFill>
                  <a:latin typeface="Avenir Black"/>
                  <a:cs typeface="Avenir Black"/>
                </a:rPr>
                <a:t>DESIGNING FOR WELL-BEING: Think Big, Start Small</a:t>
              </a:r>
            </a:p>
          </p:txBody>
        </p:sp>
        <p:sp>
          <p:nvSpPr>
            <p:cNvPr id="4" name="Rounded Rectangle 3">
              <a:extLst>
                <a:ext uri="{FF2B5EF4-FFF2-40B4-BE49-F238E27FC236}">
                  <a16:creationId xmlns:a16="http://schemas.microsoft.com/office/drawing/2014/main" id="{E78367EB-5A69-2CFC-4724-D88E10872A37}"/>
                </a:ext>
              </a:extLst>
            </p:cNvPr>
            <p:cNvSpPr/>
            <p:nvPr/>
          </p:nvSpPr>
          <p:spPr>
            <a:xfrm>
              <a:off x="7724089" y="4530284"/>
              <a:ext cx="2771060" cy="2036818"/>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pic>
          <p:nvPicPr>
            <p:cNvPr id="5" name="Picture 4">
              <a:extLst>
                <a:ext uri="{FF2B5EF4-FFF2-40B4-BE49-F238E27FC236}">
                  <a16:creationId xmlns:a16="http://schemas.microsoft.com/office/drawing/2014/main" id="{F789E269-CDA7-92CB-7879-BABD11C18291}"/>
                </a:ext>
              </a:extLst>
            </p:cNvPr>
            <p:cNvPicPr>
              <a:picLocks noChangeAspect="1"/>
            </p:cNvPicPr>
            <p:nvPr/>
          </p:nvPicPr>
          <p:blipFill>
            <a:blip r:embed="rId2"/>
            <a:stretch>
              <a:fillRect/>
            </a:stretch>
          </p:blipFill>
          <p:spPr>
            <a:xfrm>
              <a:off x="1759397" y="45760"/>
              <a:ext cx="350444" cy="320340"/>
            </a:xfrm>
            <a:prstGeom prst="rect">
              <a:avLst/>
            </a:prstGeom>
          </p:spPr>
        </p:pic>
        <p:sp>
          <p:nvSpPr>
            <p:cNvPr id="7" name="Rectangle 6">
              <a:extLst>
                <a:ext uri="{FF2B5EF4-FFF2-40B4-BE49-F238E27FC236}">
                  <a16:creationId xmlns:a16="http://schemas.microsoft.com/office/drawing/2014/main" id="{2BA69349-7C09-E1FF-F23C-D2475B85AF7D}"/>
                </a:ext>
              </a:extLst>
            </p:cNvPr>
            <p:cNvSpPr/>
            <p:nvPr/>
          </p:nvSpPr>
          <p:spPr>
            <a:xfrm>
              <a:off x="7714166" y="933368"/>
              <a:ext cx="2818291" cy="246414"/>
            </a:xfrm>
            <a:prstGeom prst="rect">
              <a:avLst/>
            </a:prstGeom>
          </p:spPr>
          <p:txBody>
            <a:bodyPr wrap="square">
              <a:spAutoFit/>
            </a:bodyPr>
            <a:lstStyle/>
            <a:p>
              <a:pPr defTabSz="863513">
                <a:defRPr/>
              </a:pPr>
              <a:r>
                <a:rPr lang="en-US" sz="1000" dirty="0">
                  <a:latin typeface="Avenir Book"/>
                  <a:cs typeface="Avenir Book"/>
                </a:rPr>
                <a:t>Who are your students? Define them here. </a:t>
              </a:r>
            </a:p>
          </p:txBody>
        </p:sp>
        <p:sp>
          <p:nvSpPr>
            <p:cNvPr id="8" name="Rounded Rectangle 7">
              <a:extLst>
                <a:ext uri="{FF2B5EF4-FFF2-40B4-BE49-F238E27FC236}">
                  <a16:creationId xmlns:a16="http://schemas.microsoft.com/office/drawing/2014/main" id="{3B314E7F-F904-25C6-FC4B-9B476F6ADF6C}"/>
                </a:ext>
              </a:extLst>
            </p:cNvPr>
            <p:cNvSpPr/>
            <p:nvPr/>
          </p:nvSpPr>
          <p:spPr>
            <a:xfrm>
              <a:off x="7724089" y="674748"/>
              <a:ext cx="2808368" cy="3502295"/>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9" name="Rectangle 8">
              <a:extLst>
                <a:ext uri="{FF2B5EF4-FFF2-40B4-BE49-F238E27FC236}">
                  <a16:creationId xmlns:a16="http://schemas.microsoft.com/office/drawing/2014/main" id="{C061A260-CED5-934B-10A0-339F343E661F}"/>
                </a:ext>
              </a:extLst>
            </p:cNvPr>
            <p:cNvSpPr/>
            <p:nvPr/>
          </p:nvSpPr>
          <p:spPr>
            <a:xfrm>
              <a:off x="8177400" y="4238127"/>
              <a:ext cx="2808369" cy="246414"/>
            </a:xfrm>
            <a:prstGeom prst="rect">
              <a:avLst/>
            </a:prstGeom>
          </p:spPr>
          <p:txBody>
            <a:bodyPr wrap="square">
              <a:spAutoFit/>
            </a:bodyPr>
            <a:lstStyle/>
            <a:p>
              <a:pPr defTabSz="863513">
                <a:defRPr/>
              </a:pPr>
              <a:r>
                <a:rPr lang="en-US" sz="1000" dirty="0">
                  <a:solidFill>
                    <a:prstClr val="black"/>
                  </a:solidFill>
                  <a:latin typeface="Arial" panose="020B0604020202020204" pitchFamily="34" charset="0"/>
                  <a:cs typeface="Arial" panose="020B0604020202020204" pitchFamily="34" charset="0"/>
                </a:rPr>
                <a:t>BARRIERS + CHALLENGES</a:t>
              </a:r>
            </a:p>
          </p:txBody>
        </p:sp>
        <p:sp>
          <p:nvSpPr>
            <p:cNvPr id="10" name="Rectangle 9">
              <a:extLst>
                <a:ext uri="{FF2B5EF4-FFF2-40B4-BE49-F238E27FC236}">
                  <a16:creationId xmlns:a16="http://schemas.microsoft.com/office/drawing/2014/main" id="{B08C93B6-89A1-0AEB-1E44-6CBFD5ACE6BA}"/>
                </a:ext>
              </a:extLst>
            </p:cNvPr>
            <p:cNvSpPr/>
            <p:nvPr/>
          </p:nvSpPr>
          <p:spPr>
            <a:xfrm>
              <a:off x="7733080" y="73329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PRIMARY USERS</a:t>
              </a:r>
            </a:p>
          </p:txBody>
        </p:sp>
        <p:sp>
          <p:nvSpPr>
            <p:cNvPr id="12" name="Rounded Rectangle 11">
              <a:extLst>
                <a:ext uri="{FF2B5EF4-FFF2-40B4-BE49-F238E27FC236}">
                  <a16:creationId xmlns:a16="http://schemas.microsoft.com/office/drawing/2014/main" id="{50D2D5DA-0453-9C64-83C8-892146D87D92}"/>
                </a:ext>
              </a:extLst>
            </p:cNvPr>
            <p:cNvSpPr/>
            <p:nvPr/>
          </p:nvSpPr>
          <p:spPr>
            <a:xfrm rot="5400000">
              <a:off x="218752" y="2194060"/>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13" name="Rectangle 12">
              <a:extLst>
                <a:ext uri="{FF2B5EF4-FFF2-40B4-BE49-F238E27FC236}">
                  <a16:creationId xmlns:a16="http://schemas.microsoft.com/office/drawing/2014/main" id="{000C7D63-0AA1-CCD0-1ADB-EED2D2060BE9}"/>
                </a:ext>
              </a:extLst>
            </p:cNvPr>
            <p:cNvSpPr/>
            <p:nvPr/>
          </p:nvSpPr>
          <p:spPr>
            <a:xfrm>
              <a:off x="1747052" y="749736"/>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GROWTH TIMELINE</a:t>
              </a:r>
            </a:p>
          </p:txBody>
        </p:sp>
        <p:sp>
          <p:nvSpPr>
            <p:cNvPr id="14" name="Rectangle 13">
              <a:extLst>
                <a:ext uri="{FF2B5EF4-FFF2-40B4-BE49-F238E27FC236}">
                  <a16:creationId xmlns:a16="http://schemas.microsoft.com/office/drawing/2014/main" id="{7F97970C-1B5B-0B74-EDB4-63FCDE0B7BEA}"/>
                </a:ext>
              </a:extLst>
            </p:cNvPr>
            <p:cNvSpPr/>
            <p:nvPr/>
          </p:nvSpPr>
          <p:spPr>
            <a:xfrm>
              <a:off x="2174379" y="933368"/>
              <a:ext cx="2213854" cy="246414"/>
            </a:xfrm>
            <a:prstGeom prst="rect">
              <a:avLst/>
            </a:prstGeom>
          </p:spPr>
          <p:txBody>
            <a:bodyPr wrap="square">
              <a:spAutoFit/>
            </a:bodyPr>
            <a:lstStyle/>
            <a:p>
              <a:pPr defTabSz="863513">
                <a:defRPr/>
              </a:pPr>
              <a:r>
                <a:rPr lang="en-US" sz="1000" dirty="0">
                  <a:latin typeface="Avenir Book"/>
                  <a:cs typeface="Avenir Book"/>
                </a:rPr>
                <a:t>Where are we headed when? </a:t>
              </a:r>
            </a:p>
          </p:txBody>
        </p:sp>
        <p:cxnSp>
          <p:nvCxnSpPr>
            <p:cNvPr id="15" name="Straight Connector 14">
              <a:extLst>
                <a:ext uri="{FF2B5EF4-FFF2-40B4-BE49-F238E27FC236}">
                  <a16:creationId xmlns:a16="http://schemas.microsoft.com/office/drawing/2014/main" id="{FBF551F3-9AB2-3BEE-9633-2DAEFB28BF6A}"/>
                </a:ext>
              </a:extLst>
            </p:cNvPr>
            <p:cNvCxnSpPr/>
            <p:nvPr/>
          </p:nvCxnSpPr>
          <p:spPr>
            <a:xfrm>
              <a:off x="2146215"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E343302-5FCE-3D82-6950-3F1E13FE3E72}"/>
                </a:ext>
              </a:extLst>
            </p:cNvPr>
            <p:cNvCxnSpPr/>
            <p:nvPr/>
          </p:nvCxnSpPr>
          <p:spPr>
            <a:xfrm>
              <a:off x="2146215"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51F54070-890C-D3F4-0446-8AD5B489B2CD}"/>
                </a:ext>
              </a:extLst>
            </p:cNvPr>
            <p:cNvSpPr/>
            <p:nvPr/>
          </p:nvSpPr>
          <p:spPr>
            <a:xfrm>
              <a:off x="1747051" y="2597307"/>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EASY EXPERIMENTS</a:t>
              </a:r>
            </a:p>
          </p:txBody>
        </p:sp>
        <p:sp>
          <p:nvSpPr>
            <p:cNvPr id="18" name="Rectangle 17">
              <a:extLst>
                <a:ext uri="{FF2B5EF4-FFF2-40B4-BE49-F238E27FC236}">
                  <a16:creationId xmlns:a16="http://schemas.microsoft.com/office/drawing/2014/main" id="{280A9775-D2B0-0D2F-D56A-1DE3ECD2F421}"/>
                </a:ext>
              </a:extLst>
            </p:cNvPr>
            <p:cNvSpPr/>
            <p:nvPr/>
          </p:nvSpPr>
          <p:spPr>
            <a:xfrm>
              <a:off x="1783426" y="4582204"/>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FUTURE VISION </a:t>
              </a:r>
            </a:p>
          </p:txBody>
        </p:sp>
        <p:sp>
          <p:nvSpPr>
            <p:cNvPr id="19" name="Rounded Rectangle 18">
              <a:extLst>
                <a:ext uri="{FF2B5EF4-FFF2-40B4-BE49-F238E27FC236}">
                  <a16:creationId xmlns:a16="http://schemas.microsoft.com/office/drawing/2014/main" id="{A8E25819-EC11-A6B6-4E28-BAC39841F5C3}"/>
                </a:ext>
              </a:extLst>
            </p:cNvPr>
            <p:cNvSpPr/>
            <p:nvPr/>
          </p:nvSpPr>
          <p:spPr>
            <a:xfrm rot="5400000">
              <a:off x="3197677" y="2194058"/>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20" name="Rectangle 19">
              <a:extLst>
                <a:ext uri="{FF2B5EF4-FFF2-40B4-BE49-F238E27FC236}">
                  <a16:creationId xmlns:a16="http://schemas.microsoft.com/office/drawing/2014/main" id="{E3F07AE9-15C8-596B-BAE0-B013AA5048C1}"/>
                </a:ext>
              </a:extLst>
            </p:cNvPr>
            <p:cNvSpPr/>
            <p:nvPr/>
          </p:nvSpPr>
          <p:spPr>
            <a:xfrm>
              <a:off x="4725977" y="74973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FINANCIAL RESOURCES</a:t>
              </a:r>
            </a:p>
          </p:txBody>
        </p:sp>
        <p:sp>
          <p:nvSpPr>
            <p:cNvPr id="21" name="Rectangle 20">
              <a:extLst>
                <a:ext uri="{FF2B5EF4-FFF2-40B4-BE49-F238E27FC236}">
                  <a16:creationId xmlns:a16="http://schemas.microsoft.com/office/drawing/2014/main" id="{574E2A0A-2BE1-856A-F98F-0A5B47EF54E4}"/>
                </a:ext>
              </a:extLst>
            </p:cNvPr>
            <p:cNvSpPr/>
            <p:nvPr/>
          </p:nvSpPr>
          <p:spPr>
            <a:xfrm>
              <a:off x="5069579" y="947916"/>
              <a:ext cx="2410691" cy="246414"/>
            </a:xfrm>
            <a:prstGeom prst="rect">
              <a:avLst/>
            </a:prstGeom>
          </p:spPr>
          <p:txBody>
            <a:bodyPr wrap="square">
              <a:spAutoFit/>
            </a:bodyPr>
            <a:lstStyle/>
            <a:p>
              <a:pPr defTabSz="863513">
                <a:defRPr/>
              </a:pPr>
              <a:r>
                <a:rPr lang="en-US" sz="1000" dirty="0">
                  <a:latin typeface="Avenir Book"/>
                  <a:cs typeface="Avenir Book"/>
                </a:rPr>
                <a:t>Where might funding come from? </a:t>
              </a:r>
            </a:p>
          </p:txBody>
        </p:sp>
        <p:cxnSp>
          <p:nvCxnSpPr>
            <p:cNvPr id="22" name="Straight Connector 21">
              <a:extLst>
                <a:ext uri="{FF2B5EF4-FFF2-40B4-BE49-F238E27FC236}">
                  <a16:creationId xmlns:a16="http://schemas.microsoft.com/office/drawing/2014/main" id="{D717C49D-6DCF-C637-57A1-1610D0CC6168}"/>
                </a:ext>
              </a:extLst>
            </p:cNvPr>
            <p:cNvCxnSpPr/>
            <p:nvPr/>
          </p:nvCxnSpPr>
          <p:spPr>
            <a:xfrm>
              <a:off x="5125140"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F688606-294C-73C5-9088-9D9E45E48DCF}"/>
                </a:ext>
              </a:extLst>
            </p:cNvPr>
            <p:cNvCxnSpPr/>
            <p:nvPr/>
          </p:nvCxnSpPr>
          <p:spPr>
            <a:xfrm>
              <a:off x="5125140"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1451326-CA63-D121-C8C3-97B6BEE32B1A}"/>
                </a:ext>
              </a:extLst>
            </p:cNvPr>
            <p:cNvSpPr/>
            <p:nvPr/>
          </p:nvSpPr>
          <p:spPr>
            <a:xfrm>
              <a:off x="4725976" y="259730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ENVIRONMENTAL RESOURCES</a:t>
              </a:r>
            </a:p>
          </p:txBody>
        </p:sp>
        <p:sp>
          <p:nvSpPr>
            <p:cNvPr id="25" name="Rectangle 24">
              <a:extLst>
                <a:ext uri="{FF2B5EF4-FFF2-40B4-BE49-F238E27FC236}">
                  <a16:creationId xmlns:a16="http://schemas.microsoft.com/office/drawing/2014/main" id="{8ECC7AAB-DF32-1B03-4500-8D5353942D3C}"/>
                </a:ext>
              </a:extLst>
            </p:cNvPr>
            <p:cNvSpPr/>
            <p:nvPr/>
          </p:nvSpPr>
          <p:spPr>
            <a:xfrm>
              <a:off x="4762351" y="4582203"/>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PEOPLE + PROGRAM PARTNERS? </a:t>
              </a:r>
            </a:p>
          </p:txBody>
        </p:sp>
        <p:sp>
          <p:nvSpPr>
            <p:cNvPr id="26" name="Rectangle 25">
              <a:extLst>
                <a:ext uri="{FF2B5EF4-FFF2-40B4-BE49-F238E27FC236}">
                  <a16:creationId xmlns:a16="http://schemas.microsoft.com/office/drawing/2014/main" id="{F2C9095A-516A-D36C-49BA-7D7EBAC36F08}"/>
                </a:ext>
              </a:extLst>
            </p:cNvPr>
            <p:cNvSpPr/>
            <p:nvPr/>
          </p:nvSpPr>
          <p:spPr>
            <a:xfrm>
              <a:off x="1767829" y="2784771"/>
              <a:ext cx="2933166" cy="554432"/>
            </a:xfrm>
            <a:prstGeom prst="rect">
              <a:avLst/>
            </a:prstGeom>
          </p:spPr>
          <p:txBody>
            <a:bodyPr wrap="square">
              <a:spAutoFit/>
            </a:bodyPr>
            <a:lstStyle/>
            <a:p>
              <a:pPr defTabSz="863513">
                <a:defRPr/>
              </a:pPr>
              <a:r>
                <a:rPr lang="en-US" sz="1000" dirty="0">
                  <a:latin typeface="Avenir Book"/>
                  <a:cs typeface="Avenir Book"/>
                </a:rPr>
                <a:t>What are 3 things we can try in 3-6 months?</a:t>
              </a:r>
            </a:p>
            <a:p>
              <a:pPr defTabSz="863513">
                <a:defRPr/>
              </a:pPr>
              <a:r>
                <a:rPr lang="en-US" sz="1000" dirty="0">
                  <a:latin typeface="Avenir Book"/>
                  <a:cs typeface="Avenir Book"/>
                </a:rPr>
                <a:t>What action is easy to take quickly?  </a:t>
              </a:r>
            </a:p>
            <a:p>
              <a:pPr defTabSz="863513">
                <a:defRPr/>
              </a:pPr>
              <a:endParaRPr lang="en-US" sz="1000" dirty="0">
                <a:latin typeface="Avenir Book"/>
                <a:cs typeface="Avenir Book"/>
              </a:endParaRPr>
            </a:p>
          </p:txBody>
        </p:sp>
        <p:sp>
          <p:nvSpPr>
            <p:cNvPr id="27" name="Rectangle 26">
              <a:extLst>
                <a:ext uri="{FF2B5EF4-FFF2-40B4-BE49-F238E27FC236}">
                  <a16:creationId xmlns:a16="http://schemas.microsoft.com/office/drawing/2014/main" id="{A79463EB-28A5-A2AA-85F1-4CFED3E7AF5F}"/>
                </a:ext>
              </a:extLst>
            </p:cNvPr>
            <p:cNvSpPr/>
            <p:nvPr/>
          </p:nvSpPr>
          <p:spPr>
            <a:xfrm>
              <a:off x="1742964" y="4785145"/>
              <a:ext cx="2933166" cy="246414"/>
            </a:xfrm>
            <a:prstGeom prst="rect">
              <a:avLst/>
            </a:prstGeom>
          </p:spPr>
          <p:txBody>
            <a:bodyPr wrap="square">
              <a:spAutoFit/>
            </a:bodyPr>
            <a:lstStyle/>
            <a:p>
              <a:pPr defTabSz="863513">
                <a:defRPr/>
              </a:pPr>
              <a:r>
                <a:rPr lang="en-US" sz="1000" dirty="0">
                  <a:latin typeface="Avenir Book"/>
                  <a:cs typeface="Avenir Book"/>
                </a:rPr>
                <a:t>In 25 years, we imagine an institution where…</a:t>
              </a:r>
            </a:p>
          </p:txBody>
        </p:sp>
        <p:sp>
          <p:nvSpPr>
            <p:cNvPr id="28" name="Rectangle 27">
              <a:extLst>
                <a:ext uri="{FF2B5EF4-FFF2-40B4-BE49-F238E27FC236}">
                  <a16:creationId xmlns:a16="http://schemas.microsoft.com/office/drawing/2014/main" id="{5A08B4FF-23CD-7D46-D7B4-9737B20B6DB3}"/>
                </a:ext>
              </a:extLst>
            </p:cNvPr>
            <p:cNvSpPr/>
            <p:nvPr/>
          </p:nvSpPr>
          <p:spPr>
            <a:xfrm>
              <a:off x="1792414" y="424932"/>
              <a:ext cx="2363845"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FUTURE PLANNING </a:t>
              </a:r>
            </a:p>
          </p:txBody>
        </p:sp>
        <p:sp>
          <p:nvSpPr>
            <p:cNvPr id="29" name="Rectangle 28">
              <a:extLst>
                <a:ext uri="{FF2B5EF4-FFF2-40B4-BE49-F238E27FC236}">
                  <a16:creationId xmlns:a16="http://schemas.microsoft.com/office/drawing/2014/main" id="{365BC6A4-0C16-6713-DBDC-B155F5B74A68}"/>
                </a:ext>
              </a:extLst>
            </p:cNvPr>
            <p:cNvSpPr/>
            <p:nvPr/>
          </p:nvSpPr>
          <p:spPr>
            <a:xfrm>
              <a:off x="4716988" y="419382"/>
              <a:ext cx="2545728"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RESOURCES </a:t>
              </a:r>
            </a:p>
          </p:txBody>
        </p:sp>
        <p:sp>
          <p:nvSpPr>
            <p:cNvPr id="30" name="Rectangle 29">
              <a:extLst>
                <a:ext uri="{FF2B5EF4-FFF2-40B4-BE49-F238E27FC236}">
                  <a16:creationId xmlns:a16="http://schemas.microsoft.com/office/drawing/2014/main" id="{F7F04C68-8CF0-9A47-82A7-9C48812BC603}"/>
                </a:ext>
              </a:extLst>
            </p:cNvPr>
            <p:cNvSpPr/>
            <p:nvPr/>
          </p:nvSpPr>
          <p:spPr>
            <a:xfrm>
              <a:off x="7650549" y="427944"/>
              <a:ext cx="2496881"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STAKEHOLDERS</a:t>
              </a:r>
            </a:p>
          </p:txBody>
        </p:sp>
        <p:sp>
          <p:nvSpPr>
            <p:cNvPr id="31" name="Rectangle 30">
              <a:extLst>
                <a:ext uri="{FF2B5EF4-FFF2-40B4-BE49-F238E27FC236}">
                  <a16:creationId xmlns:a16="http://schemas.microsoft.com/office/drawing/2014/main" id="{B3474FD6-B7DD-F3EF-4718-C247D91AD489}"/>
                </a:ext>
              </a:extLst>
            </p:cNvPr>
            <p:cNvSpPr/>
            <p:nvPr/>
          </p:nvSpPr>
          <p:spPr>
            <a:xfrm>
              <a:off x="7733079" y="263202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OTHER STAKEHOLDERS</a:t>
              </a:r>
            </a:p>
          </p:txBody>
        </p:sp>
        <p:cxnSp>
          <p:nvCxnSpPr>
            <p:cNvPr id="32" name="Straight Connector 31">
              <a:extLst>
                <a:ext uri="{FF2B5EF4-FFF2-40B4-BE49-F238E27FC236}">
                  <a16:creationId xmlns:a16="http://schemas.microsoft.com/office/drawing/2014/main" id="{6086579E-DD14-B591-0793-14FD178B643F}"/>
                </a:ext>
              </a:extLst>
            </p:cNvPr>
            <p:cNvCxnSpPr/>
            <p:nvPr/>
          </p:nvCxnSpPr>
          <p:spPr>
            <a:xfrm>
              <a:off x="7982927" y="261527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5BB7F14-7E5B-5D1B-AFE4-CC85EC0DACBD}"/>
                </a:ext>
              </a:extLst>
            </p:cNvPr>
            <p:cNvSpPr/>
            <p:nvPr/>
          </p:nvSpPr>
          <p:spPr>
            <a:xfrm>
              <a:off x="4762351" y="2774726"/>
              <a:ext cx="2808369" cy="400424"/>
            </a:xfrm>
            <a:prstGeom prst="rect">
              <a:avLst/>
            </a:prstGeom>
          </p:spPr>
          <p:txBody>
            <a:bodyPr wrap="square">
              <a:spAutoFit/>
            </a:bodyPr>
            <a:lstStyle/>
            <a:p>
              <a:pPr defTabSz="863513">
                <a:defRPr/>
              </a:pPr>
              <a:r>
                <a:rPr lang="en-US" sz="1000" dirty="0">
                  <a:latin typeface="Avenir Book"/>
                  <a:cs typeface="Avenir Book"/>
                </a:rPr>
                <a:t>What space needs might we have? How might we (need to) use virtual space? </a:t>
              </a:r>
            </a:p>
          </p:txBody>
        </p:sp>
        <p:sp>
          <p:nvSpPr>
            <p:cNvPr id="34" name="Rectangle 33">
              <a:extLst>
                <a:ext uri="{FF2B5EF4-FFF2-40B4-BE49-F238E27FC236}">
                  <a16:creationId xmlns:a16="http://schemas.microsoft.com/office/drawing/2014/main" id="{3583035D-B0E7-94D3-E9DB-CFFE055B6580}"/>
                </a:ext>
              </a:extLst>
            </p:cNvPr>
            <p:cNvSpPr/>
            <p:nvPr/>
          </p:nvSpPr>
          <p:spPr>
            <a:xfrm>
              <a:off x="4753757" y="4803479"/>
              <a:ext cx="2808369" cy="554432"/>
            </a:xfrm>
            <a:prstGeom prst="rect">
              <a:avLst/>
            </a:prstGeom>
          </p:spPr>
          <p:txBody>
            <a:bodyPr wrap="square">
              <a:spAutoFit/>
            </a:bodyPr>
            <a:lstStyle/>
            <a:p>
              <a:pPr defTabSz="863513">
                <a:defRPr/>
              </a:pPr>
              <a:r>
                <a:rPr lang="en-US" sz="1000" dirty="0">
                  <a:latin typeface="Avenir Book"/>
                  <a:cs typeface="Avenir Book"/>
                </a:rPr>
                <a:t>Who is already doing this work? How might we learn from, work with or recruit them? </a:t>
              </a:r>
            </a:p>
            <a:p>
              <a:pPr defTabSz="863513">
                <a:defRPr/>
              </a:pPr>
              <a:endParaRPr lang="en-US" sz="1000" dirty="0">
                <a:latin typeface="Avenir Book"/>
                <a:cs typeface="Avenir Book"/>
              </a:endParaRPr>
            </a:p>
          </p:txBody>
        </p:sp>
        <p:sp>
          <p:nvSpPr>
            <p:cNvPr id="35" name="Rectangle 34">
              <a:extLst>
                <a:ext uri="{FF2B5EF4-FFF2-40B4-BE49-F238E27FC236}">
                  <a16:creationId xmlns:a16="http://schemas.microsoft.com/office/drawing/2014/main" id="{0BA223E1-647C-B324-4A39-0D5E8A337394}"/>
                </a:ext>
              </a:extLst>
            </p:cNvPr>
            <p:cNvSpPr/>
            <p:nvPr/>
          </p:nvSpPr>
          <p:spPr>
            <a:xfrm>
              <a:off x="7762980" y="4614623"/>
              <a:ext cx="2808369" cy="400424"/>
            </a:xfrm>
            <a:prstGeom prst="rect">
              <a:avLst/>
            </a:prstGeom>
          </p:spPr>
          <p:txBody>
            <a:bodyPr wrap="square">
              <a:spAutoFit/>
            </a:bodyPr>
            <a:lstStyle/>
            <a:p>
              <a:pPr defTabSz="863513">
                <a:defRPr/>
              </a:pPr>
              <a:r>
                <a:rPr lang="en-US" sz="1000" dirty="0">
                  <a:latin typeface="Avenir Book"/>
                  <a:cs typeface="Avenir Book"/>
                </a:rPr>
                <a:t>What’s likely to get in the way? How might we address these? </a:t>
              </a:r>
            </a:p>
          </p:txBody>
        </p:sp>
        <p:sp>
          <p:nvSpPr>
            <p:cNvPr id="36" name="Rectangle 35">
              <a:extLst>
                <a:ext uri="{FF2B5EF4-FFF2-40B4-BE49-F238E27FC236}">
                  <a16:creationId xmlns:a16="http://schemas.microsoft.com/office/drawing/2014/main" id="{CD77451C-04AD-0B06-3C3B-80193377752E}"/>
                </a:ext>
              </a:extLst>
            </p:cNvPr>
            <p:cNvSpPr/>
            <p:nvPr/>
          </p:nvSpPr>
          <p:spPr>
            <a:xfrm>
              <a:off x="7734728" y="2835342"/>
              <a:ext cx="2692165" cy="400424"/>
            </a:xfrm>
            <a:prstGeom prst="rect">
              <a:avLst/>
            </a:prstGeom>
          </p:spPr>
          <p:txBody>
            <a:bodyPr wrap="square">
              <a:spAutoFit/>
            </a:bodyPr>
            <a:lstStyle/>
            <a:p>
              <a:pPr defTabSz="863513">
                <a:defRPr/>
              </a:pPr>
              <a:r>
                <a:rPr lang="en-US" sz="1000" dirty="0">
                  <a:latin typeface="Avenir Book"/>
                  <a:cs typeface="Avenir Book"/>
                </a:rPr>
                <a:t>Are there other constituencies implicated in your work? </a:t>
              </a:r>
            </a:p>
          </p:txBody>
        </p:sp>
        <p:pic>
          <p:nvPicPr>
            <p:cNvPr id="37" name="Picture 36">
              <a:extLst>
                <a:ext uri="{FF2B5EF4-FFF2-40B4-BE49-F238E27FC236}">
                  <a16:creationId xmlns:a16="http://schemas.microsoft.com/office/drawing/2014/main" id="{BD994E83-587F-E78D-693C-24CAADB27285}"/>
                </a:ext>
              </a:extLst>
            </p:cNvPr>
            <p:cNvPicPr>
              <a:picLocks noChangeAspect="1"/>
            </p:cNvPicPr>
            <p:nvPr/>
          </p:nvPicPr>
          <p:blipFill>
            <a:blip r:embed="rId3"/>
            <a:stretch>
              <a:fillRect/>
            </a:stretch>
          </p:blipFill>
          <p:spPr>
            <a:xfrm>
              <a:off x="6526828" y="378621"/>
              <a:ext cx="352356" cy="352356"/>
            </a:xfrm>
            <a:prstGeom prst="rect">
              <a:avLst/>
            </a:prstGeom>
          </p:spPr>
        </p:pic>
        <p:pic>
          <p:nvPicPr>
            <p:cNvPr id="38" name="Picture 37">
              <a:extLst>
                <a:ext uri="{FF2B5EF4-FFF2-40B4-BE49-F238E27FC236}">
                  <a16:creationId xmlns:a16="http://schemas.microsoft.com/office/drawing/2014/main" id="{FEDA385C-AD46-6509-5EF4-EA1A1D9BD85A}"/>
                </a:ext>
              </a:extLst>
            </p:cNvPr>
            <p:cNvPicPr>
              <a:picLocks noChangeAspect="1"/>
            </p:cNvPicPr>
            <p:nvPr/>
          </p:nvPicPr>
          <p:blipFill>
            <a:blip r:embed="rId4"/>
            <a:stretch>
              <a:fillRect/>
            </a:stretch>
          </p:blipFill>
          <p:spPr>
            <a:xfrm>
              <a:off x="3803432" y="411374"/>
              <a:ext cx="284380" cy="284380"/>
            </a:xfrm>
            <a:prstGeom prst="rect">
              <a:avLst/>
            </a:prstGeom>
          </p:spPr>
        </p:pic>
        <p:pic>
          <p:nvPicPr>
            <p:cNvPr id="39" name="Picture 38">
              <a:extLst>
                <a:ext uri="{FF2B5EF4-FFF2-40B4-BE49-F238E27FC236}">
                  <a16:creationId xmlns:a16="http://schemas.microsoft.com/office/drawing/2014/main" id="{F66ED40F-9EF3-F677-1EB6-D7BA3CA4B9CA}"/>
                </a:ext>
              </a:extLst>
            </p:cNvPr>
            <p:cNvPicPr>
              <a:picLocks noChangeAspect="1"/>
            </p:cNvPicPr>
            <p:nvPr/>
          </p:nvPicPr>
          <p:blipFill>
            <a:blip r:embed="rId5"/>
            <a:stretch>
              <a:fillRect/>
            </a:stretch>
          </p:blipFill>
          <p:spPr>
            <a:xfrm>
              <a:off x="9576907" y="366100"/>
              <a:ext cx="414348" cy="414348"/>
            </a:xfrm>
            <a:prstGeom prst="rect">
              <a:avLst/>
            </a:prstGeom>
          </p:spPr>
        </p:pic>
        <p:pic>
          <p:nvPicPr>
            <p:cNvPr id="40" name="Picture 39">
              <a:extLst>
                <a:ext uri="{FF2B5EF4-FFF2-40B4-BE49-F238E27FC236}">
                  <a16:creationId xmlns:a16="http://schemas.microsoft.com/office/drawing/2014/main" id="{E178420B-5853-1F54-81DF-EEF8CEE3DD18}"/>
                </a:ext>
              </a:extLst>
            </p:cNvPr>
            <p:cNvPicPr>
              <a:picLocks noChangeAspect="1"/>
            </p:cNvPicPr>
            <p:nvPr/>
          </p:nvPicPr>
          <p:blipFill>
            <a:blip r:embed="rId6"/>
            <a:stretch>
              <a:fillRect/>
            </a:stretch>
          </p:blipFill>
          <p:spPr>
            <a:xfrm>
              <a:off x="9873257" y="4225570"/>
              <a:ext cx="274173" cy="274173"/>
            </a:xfrm>
            <a:prstGeom prst="rect">
              <a:avLst/>
            </a:prstGeom>
          </p:spPr>
        </p:pic>
      </p:grpSp>
    </p:spTree>
    <p:extLst>
      <p:ext uri="{BB962C8B-B14F-4D97-AF65-F5344CB8AC3E}">
        <p14:creationId xmlns:p14="http://schemas.microsoft.com/office/powerpoint/2010/main" val="1513498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1">
            <a:extLst>
              <a:ext uri="{FF2B5EF4-FFF2-40B4-BE49-F238E27FC236}">
                <a16:creationId xmlns:a16="http://schemas.microsoft.com/office/drawing/2014/main" id="{62C7C9B2-CB6A-1C44-90CE-2968937A3EB6}"/>
              </a:ext>
            </a:extLst>
          </p:cNvPr>
          <p:cNvSpPr txBox="1">
            <a:spLocks noChangeArrowheads="1"/>
          </p:cNvSpPr>
          <p:nvPr/>
        </p:nvSpPr>
        <p:spPr>
          <a:xfrm>
            <a:off x="546774" y="195339"/>
            <a:ext cx="11106683" cy="752326"/>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lang="en-US" sz="4500" dirty="0">
                <a:solidFill>
                  <a:srgbClr val="00AFF0"/>
                </a:solidFill>
                <a:latin typeface="Arial" panose="020B0604020202020204" pitchFamily="34" charset="0"/>
                <a:ea typeface="ヒラギノ角ゴ ProN W3" charset="0"/>
                <a:cs typeface="DINPro-Bold"/>
              </a:rPr>
              <a:t>SHARING OUR WORK</a:t>
            </a:r>
            <a:endParaRPr kumimoji="0" lang="en-US" sz="45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11" name="TextBox 10">
            <a:extLst>
              <a:ext uri="{FF2B5EF4-FFF2-40B4-BE49-F238E27FC236}">
                <a16:creationId xmlns:a16="http://schemas.microsoft.com/office/drawing/2014/main" id="{0E20147D-75A8-7143-9AF6-3CE10BE3BCF2}"/>
              </a:ext>
            </a:extLst>
          </p:cNvPr>
          <p:cNvSpPr txBox="1"/>
          <p:nvPr/>
        </p:nvSpPr>
        <p:spPr>
          <a:xfrm>
            <a:off x="666793" y="1560614"/>
            <a:ext cx="5755755" cy="3785652"/>
          </a:xfrm>
          <a:prstGeom prst="rect">
            <a:avLst/>
          </a:prstGeom>
          <a:noFill/>
        </p:spPr>
        <p:txBody>
          <a:bodyPr wrap="square" rtlCol="0">
            <a:spAutoFit/>
          </a:bodyPr>
          <a:lstStyle/>
          <a:p>
            <a:pPr marL="0" marR="0" lvl="0" indent="0" algn="l" defTabSz="914324"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 a small group of 2-3:</a:t>
            </a:r>
          </a:p>
          <a:p>
            <a:pPr marL="0" marR="0" lvl="0" indent="0" algn="l" defTabSz="914324"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342900" marR="0" lvl="0" indent="-342900" algn="l" defTabSz="91432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u="sng" strike="noStrike" kern="1200" cap="none" spc="0" normalizeH="0" baseline="0" noProof="0" dirty="0">
                <a:ln>
                  <a:noFill/>
                </a:ln>
                <a:solidFill>
                  <a:prstClr val="black"/>
                </a:solidFill>
                <a:effectLst/>
                <a:uLnTx/>
                <a:uFillTx/>
                <a:latin typeface="Arial" panose="020B0604020202020204" pitchFamily="34" charset="0"/>
                <a:ea typeface="+mn-ea"/>
                <a:cs typeface="+mn-cs"/>
              </a:rPr>
              <a:t>Each presenter:</a:t>
            </a: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 Share the highlights of your Canvas and any challenges you face. </a:t>
            </a:r>
          </a:p>
          <a:p>
            <a:pPr marL="0" marR="0" lvl="0" indent="0" algn="l" defTabSz="914324"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324"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AFTER everyone has gone:</a:t>
            </a:r>
          </a:p>
          <a:p>
            <a:pPr marL="342900" marR="0" lvl="0" indent="-342900" algn="l" defTabSz="91432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u="sng"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342900" marR="0" lvl="0" indent="-342900" algn="l" defTabSz="91432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u="sng" strike="noStrike" kern="1200" cap="none" spc="0" normalizeH="0" baseline="0" noProof="0" dirty="0">
                <a:ln>
                  <a:noFill/>
                </a:ln>
                <a:solidFill>
                  <a:prstClr val="black"/>
                </a:solidFill>
                <a:effectLst/>
                <a:uLnTx/>
                <a:uFillTx/>
                <a:latin typeface="Arial" panose="020B0604020202020204" pitchFamily="34" charset="0"/>
                <a:ea typeface="+mn-ea"/>
                <a:cs typeface="+mn-cs"/>
              </a:rPr>
              <a:t>As a group:</a:t>
            </a: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 Share thoughts about what this process was like for you. </a:t>
            </a:r>
          </a:p>
        </p:txBody>
      </p:sp>
      <p:pic>
        <p:nvPicPr>
          <p:cNvPr id="2" name="Picture 1">
            <a:extLst>
              <a:ext uri="{FF2B5EF4-FFF2-40B4-BE49-F238E27FC236}">
                <a16:creationId xmlns:a16="http://schemas.microsoft.com/office/drawing/2014/main" id="{EFB16F46-2956-56D4-39BB-6F8DB6AF1DDD}"/>
              </a:ext>
            </a:extLst>
          </p:cNvPr>
          <p:cNvPicPr>
            <a:picLocks noChangeAspect="1"/>
          </p:cNvPicPr>
          <p:nvPr/>
        </p:nvPicPr>
        <p:blipFill>
          <a:blip r:embed="rId2"/>
          <a:stretch>
            <a:fillRect/>
          </a:stretch>
        </p:blipFill>
        <p:spPr>
          <a:xfrm>
            <a:off x="6422549" y="1560614"/>
            <a:ext cx="5102657" cy="3736771"/>
          </a:xfrm>
          <a:prstGeom prst="rect">
            <a:avLst/>
          </a:prstGeom>
        </p:spPr>
      </p:pic>
    </p:spTree>
    <p:extLst>
      <p:ext uri="{BB962C8B-B14F-4D97-AF65-F5344CB8AC3E}">
        <p14:creationId xmlns:p14="http://schemas.microsoft.com/office/powerpoint/2010/main" val="3102377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AF2F2-FFA6-E74F-B4CF-F074CA5E6753}"/>
              </a:ext>
            </a:extLst>
          </p:cNvPr>
          <p:cNvSpPr>
            <a:spLocks noGrp="1"/>
          </p:cNvSpPr>
          <p:nvPr>
            <p:ph type="title"/>
          </p:nvPr>
        </p:nvSpPr>
        <p:spPr>
          <a:xfrm>
            <a:off x="581892" y="383258"/>
            <a:ext cx="7135090" cy="1142888"/>
          </a:xfrm>
        </p:spPr>
        <p:txBody>
          <a:bodyPr>
            <a:normAutofit/>
          </a:bodyPr>
          <a:lstStyle/>
          <a:p>
            <a:r>
              <a:rPr lang="en-US" sz="4499" dirty="0">
                <a:solidFill>
                  <a:srgbClr val="00AFF0"/>
                </a:solidFill>
                <a:latin typeface="Arial" panose="020B0604020202020204" pitchFamily="34" charset="0"/>
                <a:ea typeface="ヒラギノ角ゴ ProN W3" charset="0"/>
              </a:rPr>
              <a:t>DEBRIEF</a:t>
            </a:r>
          </a:p>
        </p:txBody>
      </p:sp>
      <p:sp>
        <p:nvSpPr>
          <p:cNvPr id="5" name="Rectangle 2">
            <a:extLst>
              <a:ext uri="{FF2B5EF4-FFF2-40B4-BE49-F238E27FC236}">
                <a16:creationId xmlns:a16="http://schemas.microsoft.com/office/drawing/2014/main" id="{40A551AD-AD73-9E49-BFDD-7A3A3C05F9AC}"/>
              </a:ext>
            </a:extLst>
          </p:cNvPr>
          <p:cNvSpPr txBox="1">
            <a:spLocks noChangeArrowheads="1"/>
          </p:cNvSpPr>
          <p:nvPr/>
        </p:nvSpPr>
        <p:spPr>
          <a:xfrm>
            <a:off x="581892" y="1526146"/>
            <a:ext cx="6900734" cy="4459018"/>
          </a:xfrm>
          <a:prstGeom prst="rect">
            <a:avLst/>
          </a:prstGeom>
        </p:spPr>
        <p:txBody>
          <a:bodyPr vert="horz" lIns="86006" tIns="43003" rIns="86006" bIns="43003" rtlCol="0">
            <a:normAutofit lnSpcReduction="10000"/>
          </a:bodyPr>
          <a:lstStyle>
            <a:lvl1pPr marL="544260" indent="-544260" algn="l" defTabSz="725681" rtl="0" eaLnBrk="1" latinLnBrk="0" hangingPunct="1">
              <a:spcBef>
                <a:spcPct val="20000"/>
              </a:spcBef>
              <a:buFont typeface="Arial"/>
              <a:buChar char="•"/>
              <a:defRPr sz="5100" kern="1200">
                <a:solidFill>
                  <a:schemeClr val="tx1"/>
                </a:solidFill>
                <a:latin typeface="Arial"/>
                <a:ea typeface="+mn-ea"/>
                <a:cs typeface="Arial"/>
              </a:defRPr>
            </a:lvl1pPr>
            <a:lvl2pPr marL="1179232" indent="-453552" algn="l" defTabSz="725681" rtl="0" eaLnBrk="1" latinLnBrk="0" hangingPunct="1">
              <a:spcBef>
                <a:spcPct val="20000"/>
              </a:spcBef>
              <a:buFont typeface="Arial"/>
              <a:buChar char="–"/>
              <a:defRPr sz="4500" kern="1200">
                <a:solidFill>
                  <a:schemeClr val="tx1"/>
                </a:solidFill>
                <a:latin typeface="Arial"/>
                <a:ea typeface="+mn-ea"/>
                <a:cs typeface="Arial"/>
              </a:defRPr>
            </a:lvl2pPr>
            <a:lvl3pPr marL="1814203" indent="-362841" algn="l" defTabSz="725681" rtl="0" eaLnBrk="1" latinLnBrk="0" hangingPunct="1">
              <a:spcBef>
                <a:spcPct val="20000"/>
              </a:spcBef>
              <a:buFont typeface="Arial"/>
              <a:buChar char="•"/>
              <a:defRPr sz="3800" kern="1200">
                <a:solidFill>
                  <a:schemeClr val="tx1"/>
                </a:solidFill>
                <a:latin typeface="Arial"/>
                <a:ea typeface="+mn-ea"/>
                <a:cs typeface="Arial"/>
              </a:defRPr>
            </a:lvl3pPr>
            <a:lvl4pPr marL="2539886" indent="-362841" algn="l" defTabSz="725681" rtl="0" eaLnBrk="1" latinLnBrk="0" hangingPunct="1">
              <a:spcBef>
                <a:spcPct val="20000"/>
              </a:spcBef>
              <a:buFont typeface="Arial"/>
              <a:buChar char="–"/>
              <a:defRPr sz="3300" kern="1200">
                <a:solidFill>
                  <a:schemeClr val="tx1"/>
                </a:solidFill>
                <a:latin typeface="Arial"/>
                <a:ea typeface="+mn-ea"/>
                <a:cs typeface="Arial"/>
              </a:defRPr>
            </a:lvl4pPr>
            <a:lvl5pPr marL="3265566" indent="-362841" algn="l" defTabSz="725681" rtl="0" eaLnBrk="1" latinLnBrk="0" hangingPunct="1">
              <a:spcBef>
                <a:spcPct val="20000"/>
              </a:spcBef>
              <a:buFont typeface="Arial"/>
              <a:buChar char="»"/>
              <a:defRPr sz="3300" kern="1200">
                <a:solidFill>
                  <a:schemeClr val="tx1"/>
                </a:solidFill>
                <a:latin typeface="Arial"/>
                <a:ea typeface="+mn-ea"/>
                <a:cs typeface="Arial"/>
              </a:defRPr>
            </a:lvl5pPr>
            <a:lvl6pPr marL="3991249" indent="-362841" algn="l" defTabSz="725681" rtl="0" eaLnBrk="1" latinLnBrk="0" hangingPunct="1">
              <a:spcBef>
                <a:spcPct val="20000"/>
              </a:spcBef>
              <a:buFont typeface="Arial"/>
              <a:buChar char="•"/>
              <a:defRPr sz="3300" kern="1200">
                <a:solidFill>
                  <a:schemeClr val="tx1"/>
                </a:solidFill>
                <a:latin typeface="+mn-lt"/>
                <a:ea typeface="+mn-ea"/>
                <a:cs typeface="+mn-cs"/>
              </a:defRPr>
            </a:lvl6pPr>
            <a:lvl7pPr marL="4716930" indent="-362841" algn="l" defTabSz="725681" rtl="0" eaLnBrk="1" latinLnBrk="0" hangingPunct="1">
              <a:spcBef>
                <a:spcPct val="20000"/>
              </a:spcBef>
              <a:buFont typeface="Arial"/>
              <a:buChar char="•"/>
              <a:defRPr sz="3300" kern="1200">
                <a:solidFill>
                  <a:schemeClr val="tx1"/>
                </a:solidFill>
                <a:latin typeface="+mn-lt"/>
                <a:ea typeface="+mn-ea"/>
                <a:cs typeface="+mn-cs"/>
              </a:defRPr>
            </a:lvl7pPr>
            <a:lvl8pPr marL="5442612" indent="-362841" algn="l" defTabSz="725681" rtl="0" eaLnBrk="1" latinLnBrk="0" hangingPunct="1">
              <a:spcBef>
                <a:spcPct val="20000"/>
              </a:spcBef>
              <a:buFont typeface="Arial"/>
              <a:buChar char="•"/>
              <a:defRPr sz="3300" kern="1200">
                <a:solidFill>
                  <a:schemeClr val="tx1"/>
                </a:solidFill>
                <a:latin typeface="+mn-lt"/>
                <a:ea typeface="+mn-ea"/>
                <a:cs typeface="+mn-cs"/>
              </a:defRPr>
            </a:lvl8pPr>
            <a:lvl9pPr marL="6168293" indent="-362841" algn="l" defTabSz="725681" rtl="0" eaLnBrk="1" latinLnBrk="0" hangingPunct="1">
              <a:spcBef>
                <a:spcPct val="20000"/>
              </a:spcBef>
              <a:buFont typeface="Arial"/>
              <a:buChar char="•"/>
              <a:defRPr sz="3300" kern="1200">
                <a:solidFill>
                  <a:schemeClr val="tx1"/>
                </a:solidFill>
                <a:latin typeface="+mn-lt"/>
                <a:ea typeface="+mn-ea"/>
                <a:cs typeface="+mn-cs"/>
              </a:defRPr>
            </a:lvl9pPr>
          </a:lstStyle>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rPr>
              <a:t>What themes and challenges came up in your groups?</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rPr>
              <a:t>What intriguing ideas emerged about how to deal with those challenges?</a:t>
            </a: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endParaRPr>
          </a:p>
          <a:p>
            <a:pPr marL="457200" marR="0" lvl="3" indent="-457200" algn="l" defTabSz="725681"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rPr>
              <a:t>What did you get out of making your canvas?</a:t>
            </a:r>
          </a:p>
          <a:p>
            <a:pPr marL="0" marR="0" lvl="3" indent="0" algn="l" defTabSz="725681" rtl="0" eaLnBrk="1" fontAlgn="auto" latinLnBrk="0" hangingPunct="1">
              <a:lnSpc>
                <a:spcPct val="100000"/>
              </a:lnSpc>
              <a:spcBef>
                <a:spcPct val="0"/>
              </a:spcBef>
              <a:spcAft>
                <a:spcPts val="0"/>
              </a:spcAft>
              <a:buClrTx/>
              <a:buSzTx/>
              <a:buFont typeface="Arial"/>
              <a:buNone/>
              <a:tabLst/>
              <a:defRPr/>
            </a:pPr>
            <a:endParaRPr kumimoji="0" lang="en-US" sz="320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Gill Sans" charset="0"/>
            </a:endParaRPr>
          </a:p>
        </p:txBody>
      </p:sp>
      <p:pic>
        <p:nvPicPr>
          <p:cNvPr id="5122" name="Picture 2" descr="red Take Away neon signage">
            <a:extLst>
              <a:ext uri="{FF2B5EF4-FFF2-40B4-BE49-F238E27FC236}">
                <a16:creationId xmlns:a16="http://schemas.microsoft.com/office/drawing/2014/main" id="{C058EA98-3723-1343-9899-E07E10FC1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5526" y="0"/>
            <a:ext cx="43364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618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AB0CC4-CB17-6343-8359-383DFEA7428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0515" b="11210"/>
          <a:stretch/>
        </p:blipFill>
        <p:spPr>
          <a:xfrm>
            <a:off x="3935658" y="4273333"/>
            <a:ext cx="4669499" cy="2584667"/>
          </a:xfrm>
          <a:prstGeom prst="rect">
            <a:avLst/>
          </a:prstGeom>
        </p:spPr>
      </p:pic>
      <p:sp>
        <p:nvSpPr>
          <p:cNvPr id="6" name="Rectangle 2"/>
          <p:cNvSpPr txBox="1">
            <a:spLocks noChangeArrowheads="1"/>
          </p:cNvSpPr>
          <p:nvPr/>
        </p:nvSpPr>
        <p:spPr>
          <a:xfrm>
            <a:off x="636102" y="817138"/>
            <a:ext cx="11555897" cy="4960396"/>
          </a:xfrm>
          <a:prstGeom prst="rect">
            <a:avLst/>
          </a:prstGeom>
        </p:spPr>
        <p:txBody>
          <a:bodyPr vert="horz" lIns="108839" tIns="54420" rIns="108839" bIns="54420" rtlCol="0">
            <a:noAutofit/>
          </a:bodyPr>
          <a:lstStyle>
            <a:lvl1pPr marL="544319" indent="-544319" algn="l" defTabSz="725759" rtl="0" eaLnBrk="1" latinLnBrk="0" hangingPunct="1">
              <a:spcBef>
                <a:spcPct val="20000"/>
              </a:spcBef>
              <a:buFont typeface="Arial"/>
              <a:buChar char="•"/>
              <a:defRPr sz="5100" kern="1200">
                <a:solidFill>
                  <a:schemeClr val="tx1"/>
                </a:solidFill>
                <a:latin typeface="Arial"/>
                <a:ea typeface="+mn-ea"/>
                <a:cs typeface="Arial"/>
              </a:defRPr>
            </a:lvl1pPr>
            <a:lvl2pPr marL="1179359" indent="-453600" algn="l" defTabSz="725759" rtl="0" eaLnBrk="1" latinLnBrk="0" hangingPunct="1">
              <a:spcBef>
                <a:spcPct val="20000"/>
              </a:spcBef>
              <a:buFont typeface="Arial"/>
              <a:buChar char="–"/>
              <a:defRPr sz="4400" kern="1200">
                <a:solidFill>
                  <a:schemeClr val="tx1"/>
                </a:solidFill>
                <a:latin typeface="Arial"/>
                <a:ea typeface="+mn-ea"/>
                <a:cs typeface="Arial"/>
              </a:defRPr>
            </a:lvl2pPr>
            <a:lvl3pPr marL="1814398" indent="-362880" algn="l" defTabSz="725759" rtl="0" eaLnBrk="1" latinLnBrk="0" hangingPunct="1">
              <a:spcBef>
                <a:spcPct val="20000"/>
              </a:spcBef>
              <a:buFont typeface="Arial"/>
              <a:buChar char="•"/>
              <a:defRPr sz="3800" kern="1200">
                <a:solidFill>
                  <a:schemeClr val="tx1"/>
                </a:solidFill>
                <a:latin typeface="Arial"/>
                <a:ea typeface="+mn-ea"/>
                <a:cs typeface="Arial"/>
              </a:defRPr>
            </a:lvl3pPr>
            <a:lvl4pPr marL="2540157" indent="-362880" algn="l" defTabSz="725759" rtl="0" eaLnBrk="1" latinLnBrk="0" hangingPunct="1">
              <a:spcBef>
                <a:spcPct val="20000"/>
              </a:spcBef>
              <a:buFont typeface="Arial"/>
              <a:buChar char="–"/>
              <a:defRPr sz="3200" kern="1200">
                <a:solidFill>
                  <a:schemeClr val="tx1"/>
                </a:solidFill>
                <a:latin typeface="Arial"/>
                <a:ea typeface="+mn-ea"/>
                <a:cs typeface="Arial"/>
              </a:defRPr>
            </a:lvl4pPr>
            <a:lvl5pPr marL="3265917" indent="-362880" algn="l" defTabSz="725759" rtl="0" eaLnBrk="1" latinLnBrk="0" hangingPunct="1">
              <a:spcBef>
                <a:spcPct val="20000"/>
              </a:spcBef>
              <a:buFont typeface="Arial"/>
              <a:buChar char="»"/>
              <a:defRPr sz="3200" kern="1200">
                <a:solidFill>
                  <a:schemeClr val="tx1"/>
                </a:solidFill>
                <a:latin typeface="Arial"/>
                <a:ea typeface="+mn-ea"/>
                <a:cs typeface="Arial"/>
              </a:defRPr>
            </a:lvl5pPr>
            <a:lvl6pPr marL="3991676" indent="-362880" algn="l" defTabSz="725759" rtl="0" eaLnBrk="1" latinLnBrk="0" hangingPunct="1">
              <a:spcBef>
                <a:spcPct val="20000"/>
              </a:spcBef>
              <a:buFont typeface="Arial"/>
              <a:buChar char="•"/>
              <a:defRPr sz="3200" kern="1200">
                <a:solidFill>
                  <a:schemeClr val="tx1"/>
                </a:solidFill>
                <a:latin typeface="+mn-lt"/>
                <a:ea typeface="+mn-ea"/>
                <a:cs typeface="+mn-cs"/>
              </a:defRPr>
            </a:lvl6pPr>
            <a:lvl7pPr marL="4717435" indent="-362880" algn="l" defTabSz="725759" rtl="0" eaLnBrk="1" latinLnBrk="0" hangingPunct="1">
              <a:spcBef>
                <a:spcPct val="20000"/>
              </a:spcBef>
              <a:buFont typeface="Arial"/>
              <a:buChar char="•"/>
              <a:defRPr sz="3200" kern="1200">
                <a:solidFill>
                  <a:schemeClr val="tx1"/>
                </a:solidFill>
                <a:latin typeface="+mn-lt"/>
                <a:ea typeface="+mn-ea"/>
                <a:cs typeface="+mn-cs"/>
              </a:defRPr>
            </a:lvl7pPr>
            <a:lvl8pPr marL="5443195" indent="-362880" algn="l" defTabSz="725759" rtl="0" eaLnBrk="1" latinLnBrk="0" hangingPunct="1">
              <a:spcBef>
                <a:spcPct val="20000"/>
              </a:spcBef>
              <a:buFont typeface="Arial"/>
              <a:buChar char="•"/>
              <a:defRPr sz="3200" kern="1200">
                <a:solidFill>
                  <a:schemeClr val="tx1"/>
                </a:solidFill>
                <a:latin typeface="+mn-lt"/>
                <a:ea typeface="+mn-ea"/>
                <a:cs typeface="+mn-cs"/>
              </a:defRPr>
            </a:lvl8pPr>
            <a:lvl9pPr marL="6168954" indent="-362880" algn="l" defTabSz="725759" rtl="0" eaLnBrk="1" latinLnBrk="0" hangingPunct="1">
              <a:spcBef>
                <a:spcPct val="20000"/>
              </a:spcBef>
              <a:buFont typeface="Arial"/>
              <a:buChar char="•"/>
              <a:defRPr sz="3200" kern="1200">
                <a:solidFill>
                  <a:schemeClr val="tx1"/>
                </a:solidFill>
                <a:latin typeface="+mn-lt"/>
                <a:ea typeface="+mn-ea"/>
                <a:cs typeface="+mn-cs"/>
              </a:defRPr>
            </a:lvl9pPr>
          </a:lstStyle>
          <a:p>
            <a:pPr marL="0" indent="0">
              <a:buNone/>
            </a:pPr>
            <a:r>
              <a:rPr lang="en-US" sz="3200" b="1" dirty="0">
                <a:latin typeface="Arial" panose="020B0604020202020204" pitchFamily="34" charset="0"/>
                <a:ea typeface="ヒラギノ角ゴ ProN W3" charset="0"/>
                <a:cs typeface="Arial" panose="020B0604020202020204" pitchFamily="34" charset="0"/>
              </a:rPr>
              <a:t>As you return to your institution: </a:t>
            </a:r>
          </a:p>
          <a:p>
            <a:endParaRPr lang="en-US" sz="3200" dirty="0">
              <a:latin typeface="Arial" panose="020B0604020202020204" pitchFamily="34" charset="0"/>
              <a:ea typeface="ヒラギノ角ゴ ProN W3" charset="0"/>
              <a:cs typeface="Arial" panose="020B0604020202020204" pitchFamily="34" charset="0"/>
            </a:endParaRPr>
          </a:p>
          <a:p>
            <a:r>
              <a:rPr lang="en-US" sz="3200" b="1" dirty="0">
                <a:latin typeface="Arial" panose="020B0604020202020204" pitchFamily="34" charset="0"/>
                <a:ea typeface="ヒラギノ角ゴ ProN W3" charset="0"/>
                <a:cs typeface="Arial" panose="020B0604020202020204" pitchFamily="34" charset="0"/>
              </a:rPr>
              <a:t>How</a:t>
            </a:r>
            <a:r>
              <a:rPr lang="en-US" sz="3200" dirty="0">
                <a:latin typeface="Arial" panose="020B0604020202020204" pitchFamily="34" charset="0"/>
                <a:ea typeface="ヒラギノ角ゴ ProN W3" charset="0"/>
                <a:cs typeface="Arial" panose="020B0604020202020204" pitchFamily="34" charset="0"/>
              </a:rPr>
              <a:t> might the practice of storytelling </a:t>
            </a:r>
            <a:r>
              <a:rPr lang="en-US" sz="3200" b="1" dirty="0">
                <a:latin typeface="Arial" panose="020B0604020202020204" pitchFamily="34" charset="0"/>
                <a:ea typeface="ヒラギノ角ゴ ProN W3" charset="0"/>
                <a:cs typeface="Arial" panose="020B0604020202020204" pitchFamily="34" charset="0"/>
              </a:rPr>
              <a:t>support</a:t>
            </a:r>
            <a:r>
              <a:rPr lang="en-US" sz="3200" dirty="0">
                <a:latin typeface="Arial" panose="020B0604020202020204" pitchFamily="34" charset="0"/>
                <a:ea typeface="ヒラギノ角ゴ ProN W3" charset="0"/>
                <a:cs typeface="Arial" panose="020B0604020202020204" pitchFamily="34" charset="0"/>
              </a:rPr>
              <a:t> your work? </a:t>
            </a:r>
          </a:p>
          <a:p>
            <a:r>
              <a:rPr lang="en-US" sz="3200" b="1" dirty="0">
                <a:latin typeface="Arial" panose="020B0604020202020204" pitchFamily="34" charset="0"/>
                <a:ea typeface="ヒラギノ角ゴ ProN W3" charset="0"/>
                <a:cs typeface="Arial" panose="020B0604020202020204" pitchFamily="34" charset="0"/>
              </a:rPr>
              <a:t>When</a:t>
            </a:r>
            <a:r>
              <a:rPr lang="en-US" sz="3200" dirty="0">
                <a:latin typeface="Arial" panose="020B0604020202020204" pitchFamily="34" charset="0"/>
                <a:ea typeface="ヒラギノ角ゴ ProN W3" charset="0"/>
                <a:cs typeface="Arial" panose="020B0604020202020204" pitchFamily="34" charset="0"/>
              </a:rPr>
              <a:t> might you use stories to </a:t>
            </a:r>
            <a:r>
              <a:rPr lang="en-US" sz="3200" b="1" dirty="0">
                <a:latin typeface="Arial" panose="020B0604020202020204" pitchFamily="34" charset="0"/>
                <a:ea typeface="ヒラギノ角ゴ ProN W3" charset="0"/>
                <a:cs typeface="Arial" panose="020B0604020202020204" pitchFamily="34" charset="0"/>
              </a:rPr>
              <a:t>get support </a:t>
            </a:r>
            <a:r>
              <a:rPr lang="en-US" sz="3200" dirty="0">
                <a:latin typeface="Arial" panose="020B0604020202020204" pitchFamily="34" charset="0"/>
                <a:ea typeface="ヒラギノ角ゴ ProN W3" charset="0"/>
                <a:cs typeface="Arial" panose="020B0604020202020204" pitchFamily="34" charset="0"/>
              </a:rPr>
              <a:t>for your work?</a:t>
            </a:r>
          </a:p>
          <a:p>
            <a:r>
              <a:rPr lang="en-US" sz="3200" b="1" dirty="0">
                <a:latin typeface="Arial" panose="020B0604020202020204" pitchFamily="34" charset="0"/>
                <a:ea typeface="ヒラギノ角ゴ ProN W3" charset="0"/>
                <a:cs typeface="Arial" panose="020B0604020202020204" pitchFamily="34" charset="0"/>
              </a:rPr>
              <a:t>What is one story</a:t>
            </a:r>
            <a:r>
              <a:rPr lang="en-US" sz="3200" dirty="0">
                <a:latin typeface="Arial" panose="020B0604020202020204" pitchFamily="34" charset="0"/>
                <a:ea typeface="ヒラギノ角ゴ ProN W3" charset="0"/>
                <a:cs typeface="Arial" panose="020B0604020202020204" pitchFamily="34" charset="0"/>
              </a:rPr>
              <a:t> you have / have heard about your students that might move someone to action? </a:t>
            </a:r>
          </a:p>
          <a:p>
            <a:pPr marL="0" indent="0">
              <a:buNone/>
            </a:pPr>
            <a:endParaRPr lang="en-US" sz="3200" dirty="0">
              <a:solidFill>
                <a:schemeClr val="accent2">
                  <a:lumMod val="75000"/>
                </a:schemeClr>
              </a:solidFill>
              <a:latin typeface="Arial" panose="020B0604020202020204" pitchFamily="34" charset="0"/>
              <a:ea typeface="ヒラギノ角ゴ ProN W3" charset="0"/>
              <a:cs typeface="Arial" panose="020B0604020202020204" pitchFamily="34" charset="0"/>
            </a:endParaRPr>
          </a:p>
        </p:txBody>
      </p:sp>
      <p:sp>
        <p:nvSpPr>
          <p:cNvPr id="5" name="Rectangle 1">
            <a:extLst>
              <a:ext uri="{FF2B5EF4-FFF2-40B4-BE49-F238E27FC236}">
                <a16:creationId xmlns:a16="http://schemas.microsoft.com/office/drawing/2014/main" id="{5EA2A9A4-C1DE-4240-BEEE-B887CDEF3A2C}"/>
              </a:ext>
            </a:extLst>
          </p:cNvPr>
          <p:cNvSpPr txBox="1">
            <a:spLocks noChangeArrowheads="1"/>
          </p:cNvSpPr>
          <p:nvPr/>
        </p:nvSpPr>
        <p:spPr>
          <a:xfrm>
            <a:off x="642876" y="292981"/>
            <a:ext cx="11105237" cy="75222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algn="l"/>
            <a:r>
              <a:rPr lang="en-US" sz="3500" dirty="0">
                <a:solidFill>
                  <a:srgbClr val="00AFF0"/>
                </a:solidFill>
                <a:latin typeface="Arial" panose="020B0604020202020204" pitchFamily="34" charset="0"/>
                <a:ea typeface="ヒラギノ角ゴ ProN W3" charset="0"/>
                <a:cs typeface="Arial" panose="020B0604020202020204" pitchFamily="34" charset="0"/>
              </a:rPr>
              <a:t>STORYTELLING: A MINDSET AND PRACTICE</a:t>
            </a:r>
            <a:endParaRPr lang="en-US" sz="3500" dirty="0">
              <a:solidFill>
                <a:srgbClr val="00AFF0"/>
              </a:solidFill>
              <a:latin typeface="DINPro-Bold"/>
              <a:ea typeface="ヒラギノ角ゴ ProN W3" charset="0"/>
              <a:cs typeface="DINPro-Bold"/>
            </a:endParaRPr>
          </a:p>
        </p:txBody>
      </p:sp>
    </p:spTree>
    <p:extLst>
      <p:ext uri="{BB962C8B-B14F-4D97-AF65-F5344CB8AC3E}">
        <p14:creationId xmlns:p14="http://schemas.microsoft.com/office/powerpoint/2010/main" val="409270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1">
          <a:extLst>
            <a:ext uri="{FF2B5EF4-FFF2-40B4-BE49-F238E27FC236}">
              <a16:creationId xmlns:a16="http://schemas.microsoft.com/office/drawing/2014/main" id="{249FB3D1-6400-E61B-2105-9A7F433CA632}"/>
            </a:ext>
          </a:extLst>
        </p:cNvPr>
        <p:cNvGrpSpPr/>
        <p:nvPr/>
      </p:nvGrpSpPr>
      <p:grpSpPr>
        <a:xfrm>
          <a:off x="0" y="0"/>
          <a:ext cx="0" cy="0"/>
          <a:chOff x="0" y="0"/>
          <a:chExt cx="0" cy="0"/>
        </a:xfrm>
      </p:grpSpPr>
      <p:sp>
        <p:nvSpPr>
          <p:cNvPr id="222" name="Google Shape;222;p6">
            <a:extLst>
              <a:ext uri="{FF2B5EF4-FFF2-40B4-BE49-F238E27FC236}">
                <a16:creationId xmlns:a16="http://schemas.microsoft.com/office/drawing/2014/main" id="{90388B6C-5DD6-D55E-266E-E2E630B3F600}"/>
              </a:ext>
            </a:extLst>
          </p:cNvPr>
          <p:cNvSpPr txBox="1"/>
          <p:nvPr/>
        </p:nvSpPr>
        <p:spPr>
          <a:xfrm>
            <a:off x="305593" y="266352"/>
            <a:ext cx="11886407" cy="668334"/>
          </a:xfrm>
          <a:prstGeom prst="rect">
            <a:avLst/>
          </a:prstGeom>
          <a:noFill/>
          <a:ln>
            <a:noFill/>
          </a:ln>
        </p:spPr>
        <p:txBody>
          <a:bodyPr spcFirstLastPara="1" wrap="square" lIns="72575" tIns="36288" rIns="72575" bIns="36288" anchor="t" anchorCtr="0">
            <a:noAutofit/>
          </a:bodyPr>
          <a:lstStyle/>
          <a:p>
            <a:pPr>
              <a:lnSpc>
                <a:spcPct val="85000"/>
              </a:lnSpc>
              <a:buClr>
                <a:srgbClr val="31859B"/>
              </a:buClr>
              <a:buSzPts val="9599"/>
            </a:pPr>
            <a:r>
              <a:rPr lang="en-US" sz="4800" b="1" dirty="0">
                <a:solidFill>
                  <a:srgbClr val="00B0F0"/>
                </a:solidFill>
                <a:latin typeface="Arial" panose="020B0604020202020204" pitchFamily="34" charset="0"/>
                <a:ea typeface="Avenir"/>
                <a:cs typeface="Arial" panose="020B0604020202020204" pitchFamily="34" charset="0"/>
                <a:sym typeface="Avenir"/>
              </a:rPr>
              <a:t>TRUSTING A CREATIVE PROCESS ….</a:t>
            </a:r>
            <a:endParaRPr lang="en-US" sz="900" b="1" dirty="0">
              <a:solidFill>
                <a:srgbClr val="00B0F0"/>
              </a:solidFill>
              <a:latin typeface="Arial" panose="020B0604020202020204" pitchFamily="34" charset="0"/>
              <a:cs typeface="Arial" panose="020B0604020202020204" pitchFamily="34" charset="0"/>
            </a:endParaRPr>
          </a:p>
        </p:txBody>
      </p:sp>
      <p:sp>
        <p:nvSpPr>
          <p:cNvPr id="225" name="Google Shape;225;p6">
            <a:extLst>
              <a:ext uri="{FF2B5EF4-FFF2-40B4-BE49-F238E27FC236}">
                <a16:creationId xmlns:a16="http://schemas.microsoft.com/office/drawing/2014/main" id="{47091887-6562-F70F-5093-4E7A35509EC5}"/>
              </a:ext>
            </a:extLst>
          </p:cNvPr>
          <p:cNvSpPr txBox="1"/>
          <p:nvPr/>
        </p:nvSpPr>
        <p:spPr>
          <a:xfrm>
            <a:off x="5049603" y="1335872"/>
            <a:ext cx="6981976" cy="4693572"/>
          </a:xfrm>
          <a:prstGeom prst="rect">
            <a:avLst/>
          </a:prstGeom>
          <a:noFill/>
          <a:ln>
            <a:noFill/>
          </a:ln>
        </p:spPr>
        <p:txBody>
          <a:bodyPr spcFirstLastPara="1" wrap="square" lIns="45713" tIns="22850" rIns="45713" bIns="22850" anchor="t" anchorCtr="0">
            <a:spAutoFit/>
          </a:bodyPr>
          <a:lstStyle/>
          <a:p>
            <a:pPr marL="491332" indent="-491332">
              <a:spcBef>
                <a:spcPts val="1500"/>
              </a:spcBef>
              <a:buClr>
                <a:srgbClr val="0070C0"/>
              </a:buClr>
              <a:buSzPct val="100000"/>
              <a:buFont typeface="Arial"/>
              <a:buChar char="•"/>
            </a:pPr>
            <a:r>
              <a:rPr lang="en-US" sz="2800" dirty="0">
                <a:solidFill>
                  <a:schemeClr val="dk1"/>
                </a:solidFill>
                <a:latin typeface="Arial" panose="020B0604020202020204" pitchFamily="34" charset="0"/>
                <a:ea typeface="Avenir"/>
                <a:cs typeface="Arial" panose="020B0604020202020204" pitchFamily="34" charset="0"/>
                <a:sym typeface="Avenir"/>
              </a:rPr>
              <a:t>Iterative, forgiving process that insists upon </a:t>
            </a:r>
            <a:r>
              <a:rPr lang="en-US" sz="2800" b="1" dirty="0">
                <a:solidFill>
                  <a:schemeClr val="dk1"/>
                </a:solidFill>
                <a:latin typeface="Arial" panose="020B0604020202020204" pitchFamily="34" charset="0"/>
                <a:ea typeface="Avenir"/>
                <a:cs typeface="Arial" panose="020B0604020202020204" pitchFamily="34" charset="0"/>
                <a:sym typeface="Avenir"/>
              </a:rPr>
              <a:t>creating</a:t>
            </a:r>
            <a:r>
              <a:rPr lang="en-US" sz="2800" dirty="0">
                <a:solidFill>
                  <a:schemeClr val="dk1"/>
                </a:solidFill>
                <a:latin typeface="Arial" panose="020B0604020202020204" pitchFamily="34" charset="0"/>
                <a:ea typeface="Avenir"/>
                <a:cs typeface="Arial" panose="020B0604020202020204" pitchFamily="34" charset="0"/>
                <a:sym typeface="Avenir"/>
              </a:rPr>
              <a:t> in the face of uncertainty.</a:t>
            </a:r>
          </a:p>
          <a:p>
            <a:pPr marL="491332" indent="-491332">
              <a:spcBef>
                <a:spcPts val="1500"/>
              </a:spcBef>
              <a:buClr>
                <a:srgbClr val="0070C0"/>
              </a:buClr>
              <a:buSzPct val="100000"/>
              <a:buFont typeface="Arial"/>
              <a:buChar char="•"/>
            </a:pPr>
            <a:r>
              <a:rPr lang="en-US" sz="2800" dirty="0">
                <a:solidFill>
                  <a:schemeClr val="dk1"/>
                </a:solidFill>
                <a:latin typeface="Arial" panose="020B0604020202020204" pitchFamily="34" charset="0"/>
                <a:ea typeface="Avenir"/>
                <a:cs typeface="Arial" panose="020B0604020202020204" pitchFamily="34" charset="0"/>
                <a:sym typeface="Avenir"/>
              </a:rPr>
              <a:t>Confronts a culture + context of urgency with strategically sound </a:t>
            </a:r>
            <a:r>
              <a:rPr lang="en-US" sz="2800" b="1" dirty="0">
                <a:solidFill>
                  <a:schemeClr val="dk1"/>
                </a:solidFill>
                <a:latin typeface="Arial" panose="020B0604020202020204" pitchFamily="34" charset="0"/>
                <a:ea typeface="Avenir"/>
                <a:cs typeface="Arial" panose="020B0604020202020204" pitchFamily="34" charset="0"/>
                <a:sym typeface="Avenir"/>
              </a:rPr>
              <a:t>pauses</a:t>
            </a:r>
          </a:p>
          <a:p>
            <a:pPr marL="491332" indent="-491332">
              <a:spcBef>
                <a:spcPts val="1500"/>
              </a:spcBef>
              <a:buClr>
                <a:srgbClr val="0070C0"/>
              </a:buClr>
              <a:buSzPct val="100000"/>
              <a:buFont typeface="Arial"/>
              <a:buChar char="•"/>
            </a:pPr>
            <a:r>
              <a:rPr lang="en-US" sz="2800" dirty="0">
                <a:solidFill>
                  <a:schemeClr val="dk1"/>
                </a:solidFill>
                <a:latin typeface="Arial" panose="020B0604020202020204" pitchFamily="34" charset="0"/>
                <a:ea typeface="Avenir"/>
                <a:cs typeface="Arial" panose="020B0604020202020204" pitchFamily="34" charset="0"/>
                <a:sym typeface="Avenir"/>
              </a:rPr>
              <a:t>Invites </a:t>
            </a:r>
            <a:r>
              <a:rPr lang="en-US" sz="2800" b="1" dirty="0">
                <a:solidFill>
                  <a:schemeClr val="dk1"/>
                </a:solidFill>
                <a:latin typeface="Arial" panose="020B0604020202020204" pitchFamily="34" charset="0"/>
                <a:ea typeface="Avenir"/>
                <a:cs typeface="Arial" panose="020B0604020202020204" pitchFamily="34" charset="0"/>
                <a:sym typeface="Avenir"/>
              </a:rPr>
              <a:t>agency and joy</a:t>
            </a:r>
            <a:r>
              <a:rPr lang="en-US" sz="2800" dirty="0">
                <a:solidFill>
                  <a:schemeClr val="dk1"/>
                </a:solidFill>
                <a:latin typeface="Arial" panose="020B0604020202020204" pitchFamily="34" charset="0"/>
                <a:ea typeface="Avenir"/>
                <a:cs typeface="Arial" panose="020B0604020202020204" pitchFamily="34" charset="0"/>
                <a:sym typeface="Avenir"/>
              </a:rPr>
              <a:t> – even in the face of hard problems</a:t>
            </a:r>
          </a:p>
          <a:p>
            <a:pPr marL="491332" indent="-491332">
              <a:spcBef>
                <a:spcPts val="1500"/>
              </a:spcBef>
              <a:buClr>
                <a:srgbClr val="0070C0"/>
              </a:buClr>
              <a:buSzPct val="100000"/>
              <a:buFont typeface="Arial"/>
              <a:buChar char="•"/>
            </a:pPr>
            <a:r>
              <a:rPr lang="en-US" sz="2800" dirty="0">
                <a:solidFill>
                  <a:schemeClr val="dk1"/>
                </a:solidFill>
                <a:latin typeface="Arial" panose="020B0604020202020204" pitchFamily="34" charset="0"/>
                <a:ea typeface="Avenir"/>
                <a:cs typeface="Arial" panose="020B0604020202020204" pitchFamily="34" charset="0"/>
                <a:sym typeface="Avenir"/>
              </a:rPr>
              <a:t>Invites us to collaborate with others </a:t>
            </a:r>
            <a:r>
              <a:rPr lang="en-US" sz="2800" b="1" dirty="0">
                <a:solidFill>
                  <a:schemeClr val="dk1"/>
                </a:solidFill>
                <a:latin typeface="Arial" panose="020B0604020202020204" pitchFamily="34" charset="0"/>
                <a:ea typeface="Avenir"/>
                <a:cs typeface="Arial" panose="020B0604020202020204" pitchFamily="34" charset="0"/>
                <a:sym typeface="Avenir"/>
              </a:rPr>
              <a:t>to build our way forward: Doing, Learning, Doing, Learning …. </a:t>
            </a:r>
          </a:p>
        </p:txBody>
      </p:sp>
      <p:grpSp>
        <p:nvGrpSpPr>
          <p:cNvPr id="5" name="Group 4">
            <a:extLst>
              <a:ext uri="{FF2B5EF4-FFF2-40B4-BE49-F238E27FC236}">
                <a16:creationId xmlns:a16="http://schemas.microsoft.com/office/drawing/2014/main" id="{67192EA9-5E96-4DDF-CE6B-70DD1757980A}"/>
              </a:ext>
            </a:extLst>
          </p:cNvPr>
          <p:cNvGrpSpPr/>
          <p:nvPr/>
        </p:nvGrpSpPr>
        <p:grpSpPr>
          <a:xfrm>
            <a:off x="330137" y="763183"/>
            <a:ext cx="4959040" cy="4921754"/>
            <a:chOff x="330137" y="1132149"/>
            <a:chExt cx="4959040" cy="4921754"/>
          </a:xfrm>
        </p:grpSpPr>
        <p:pic>
          <p:nvPicPr>
            <p:cNvPr id="3" name="Picture Placeholder 22">
              <a:extLst>
                <a:ext uri="{FF2B5EF4-FFF2-40B4-BE49-F238E27FC236}">
                  <a16:creationId xmlns:a16="http://schemas.microsoft.com/office/drawing/2014/main" id="{E9002A9D-E4B8-F35D-7C29-F069EC9192E1}"/>
                </a:ext>
              </a:extLst>
            </p:cNvPr>
            <p:cNvPicPr>
              <a:picLocks noChangeAspect="1"/>
            </p:cNvPicPr>
            <p:nvPr/>
          </p:nvPicPr>
          <p:blipFill>
            <a:blip r:embed="rId3">
              <a:biLevel thresh="50000"/>
            </a:blip>
            <a:srcRect l="19041" t="15300" r="15168" b="21969"/>
            <a:stretch/>
          </p:blipFill>
          <p:spPr>
            <a:xfrm>
              <a:off x="2461753" y="3464045"/>
              <a:ext cx="732171" cy="698116"/>
            </a:xfrm>
            <a:prstGeom prst="rect">
              <a:avLst/>
            </a:prstGeom>
          </p:spPr>
        </p:pic>
        <p:pic>
          <p:nvPicPr>
            <p:cNvPr id="2" name="Picture 1">
              <a:extLst>
                <a:ext uri="{FF2B5EF4-FFF2-40B4-BE49-F238E27FC236}">
                  <a16:creationId xmlns:a16="http://schemas.microsoft.com/office/drawing/2014/main" id="{23D26E26-57AA-323D-4C17-F869D5F9155A}"/>
                </a:ext>
              </a:extLst>
            </p:cNvPr>
            <p:cNvPicPr>
              <a:picLocks noChangeAspect="1"/>
            </p:cNvPicPr>
            <p:nvPr/>
          </p:nvPicPr>
          <p:blipFill>
            <a:blip r:embed="rId4"/>
            <a:stretch>
              <a:fillRect/>
            </a:stretch>
          </p:blipFill>
          <p:spPr>
            <a:xfrm>
              <a:off x="330137" y="1132149"/>
              <a:ext cx="4959040" cy="4921754"/>
            </a:xfrm>
            <a:prstGeom prst="rect">
              <a:avLst/>
            </a:prstGeom>
          </p:spPr>
        </p:pic>
      </p:grpSp>
    </p:spTree>
    <p:extLst>
      <p:ext uri="{BB962C8B-B14F-4D97-AF65-F5344CB8AC3E}">
        <p14:creationId xmlns:p14="http://schemas.microsoft.com/office/powerpoint/2010/main" val="50856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B0AD0B-C869-2A4D-9544-AE9911CD1E7D}"/>
              </a:ext>
            </a:extLst>
          </p:cNvPr>
          <p:cNvPicPr>
            <a:picLocks noChangeAspect="1"/>
          </p:cNvPicPr>
          <p:nvPr/>
        </p:nvPicPr>
        <p:blipFill>
          <a:blip r:embed="rId3">
            <a:extLst>
              <a:ext uri="{28A0092B-C50C-407E-A947-70E740481C1C}">
                <a14:useLocalDpi xmlns:a14="http://schemas.microsoft.com/office/drawing/2010/main" val="0"/>
              </a:ext>
            </a:extLst>
          </a:blip>
          <a:srcRect l="10951" r="10951"/>
          <a:stretch/>
        </p:blipFill>
        <p:spPr>
          <a:xfrm>
            <a:off x="5038165" y="0"/>
            <a:ext cx="7153835" cy="6870002"/>
          </a:xfrm>
          <a:prstGeom prst="rect">
            <a:avLst/>
          </a:prstGeom>
        </p:spPr>
      </p:pic>
      <p:sp>
        <p:nvSpPr>
          <p:cNvPr id="5" name="Title 4">
            <a:extLst>
              <a:ext uri="{FF2B5EF4-FFF2-40B4-BE49-F238E27FC236}">
                <a16:creationId xmlns:a16="http://schemas.microsoft.com/office/drawing/2014/main" id="{C56BBB40-3629-D84F-AA04-392F03737A9F}"/>
              </a:ext>
            </a:extLst>
          </p:cNvPr>
          <p:cNvSpPr>
            <a:spLocks noGrp="1"/>
          </p:cNvSpPr>
          <p:nvPr>
            <p:ph type="title" idx="4294967295"/>
          </p:nvPr>
        </p:nvSpPr>
        <p:spPr>
          <a:xfrm>
            <a:off x="1040057" y="1888587"/>
            <a:ext cx="3027850" cy="2519290"/>
          </a:xfrm>
        </p:spPr>
        <p:txBody>
          <a:bodyPr>
            <a:normAutofit/>
          </a:bodyPr>
          <a:lstStyle/>
          <a:p>
            <a:r>
              <a:rPr lang="en-US" sz="5399" dirty="0">
                <a:latin typeface="Arial" panose="020B0604020202020204" pitchFamily="34" charset="0"/>
                <a:ea typeface="ヒラギノ角ゴ ProN W3" charset="0"/>
                <a:cs typeface="Arial" panose="020B0604020202020204" pitchFamily="34" charset="0"/>
              </a:rPr>
              <a:t>THANK YOU!</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2857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boer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HR Session 3" id="{2230214C-F857-2F42-AC44-E453B1CEA897}" vid="{D0C68DD2-693E-3B4E-90A6-39870960E123}"/>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10378</TotalTime>
  <Words>5881</Words>
  <Application>Microsoft Macintosh PowerPoint</Application>
  <PresentationFormat>Widescreen</PresentationFormat>
  <Paragraphs>500</Paragraphs>
  <Slides>38</Slides>
  <Notes>29</Notes>
  <HiddenSlides>1</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38</vt:i4>
      </vt:variant>
    </vt:vector>
  </HeadingPairs>
  <TitlesOfParts>
    <vt:vector size="54" baseType="lpstr">
      <vt:lpstr>Arial</vt:lpstr>
      <vt:lpstr>Avenir</vt:lpstr>
      <vt:lpstr>Avenir Black</vt:lpstr>
      <vt:lpstr>Avenir Book</vt:lpstr>
      <vt:lpstr>Calibri</vt:lpstr>
      <vt:lpstr>Calibri Light</vt:lpstr>
      <vt:lpstr>Candara</vt:lpstr>
      <vt:lpstr>DINPro-Bold</vt:lpstr>
      <vt:lpstr>Gill Sans</vt:lpstr>
      <vt:lpstr>Lucida Grande</vt:lpstr>
      <vt:lpstr>Neutraface 2 Text Bold</vt:lpstr>
      <vt:lpstr>Neutraface 2 Text Demi</vt:lpstr>
      <vt:lpstr>Office Theme</vt:lpstr>
      <vt:lpstr>Custom Design</vt:lpstr>
      <vt:lpstr>Deboer Slides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HAPPENED?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SHARING OUR WORK</vt:lpstr>
      <vt:lpstr>MAKE A PROTOTYPE.</vt:lpstr>
      <vt:lpstr>PowerPoint Presentation</vt:lpstr>
      <vt:lpstr>PowerPoint Presentation</vt:lpstr>
      <vt:lpstr>PowerPoint Presentation</vt:lpstr>
      <vt:lpstr>PowerPoint Presentation</vt:lpstr>
      <vt:lpstr>DEBRIEF</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Christian Simamora</dc:creator>
  <cp:keywords/>
  <dc:description/>
  <cp:lastModifiedBy>Urmila Venkatesh</cp:lastModifiedBy>
  <cp:revision>464</cp:revision>
  <dcterms:created xsi:type="dcterms:W3CDTF">2020-12-15T05:15:19Z</dcterms:created>
  <dcterms:modified xsi:type="dcterms:W3CDTF">2025-02-13T03:59:44Z</dcterms:modified>
  <cp:category/>
</cp:coreProperties>
</file>